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64" r:id="rId3"/>
    <p:sldId id="257" r:id="rId4"/>
    <p:sldId id="258" r:id="rId5"/>
    <p:sldId id="261" r:id="rId6"/>
    <p:sldId id="267" r:id="rId7"/>
    <p:sldId id="259" r:id="rId8"/>
    <p:sldId id="268" r:id="rId9"/>
    <p:sldId id="271" r:id="rId10"/>
    <p:sldId id="270" r:id="rId11"/>
    <p:sldId id="269" r:id="rId12"/>
    <p:sldId id="273" r:id="rId13"/>
    <p:sldId id="276" r:id="rId14"/>
    <p:sldId id="277" r:id="rId15"/>
    <p:sldId id="272" r:id="rId16"/>
    <p:sldId id="275" r:id="rId17"/>
    <p:sldId id="274" r:id="rId18"/>
    <p:sldId id="278" r:id="rId19"/>
  </p:sldIdLst>
  <p:sldSz cx="13716000" cy="24384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1" d="100"/>
          <a:sy n="31" d="100"/>
        </p:scale>
        <p:origin x="344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7775876"/>
      </p:ext>
    </p:extLst>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a:ea typeface="Helvetica Neue"/>
        <a:cs typeface="Helvetica Neue"/>
        <a:sym typeface="Helvetica Neue"/>
      </a:defRPr>
    </a:lvl1pPr>
    <a:lvl2pPr indent="228600" defTabSz="457200" latinLnBrk="0">
      <a:lnSpc>
        <a:spcPct val="118000"/>
      </a:lnSpc>
      <a:defRPr sz="2200">
        <a:latin typeface="Helvetica Neue"/>
        <a:ea typeface="Helvetica Neue"/>
        <a:cs typeface="Helvetica Neue"/>
        <a:sym typeface="Helvetica Neue"/>
      </a:defRPr>
    </a:lvl2pPr>
    <a:lvl3pPr indent="457200" defTabSz="457200" latinLnBrk="0">
      <a:lnSpc>
        <a:spcPct val="118000"/>
      </a:lnSpc>
      <a:defRPr sz="2200">
        <a:latin typeface="Helvetica Neue"/>
        <a:ea typeface="Helvetica Neue"/>
        <a:cs typeface="Helvetica Neue"/>
        <a:sym typeface="Helvetica Neue"/>
      </a:defRPr>
    </a:lvl3pPr>
    <a:lvl4pPr indent="685800" defTabSz="457200" latinLnBrk="0">
      <a:lnSpc>
        <a:spcPct val="118000"/>
      </a:lnSpc>
      <a:defRPr sz="2200">
        <a:latin typeface="Helvetica Neue"/>
        <a:ea typeface="Helvetica Neue"/>
        <a:cs typeface="Helvetica Neue"/>
        <a:sym typeface="Helvetica Neue"/>
      </a:defRPr>
    </a:lvl4pPr>
    <a:lvl5pPr indent="914400" defTabSz="457200" latinLnBrk="0">
      <a:lnSpc>
        <a:spcPct val="118000"/>
      </a:lnSpc>
      <a:defRPr sz="2200">
        <a:latin typeface="Helvetica Neue"/>
        <a:ea typeface="Helvetica Neue"/>
        <a:cs typeface="Helvetica Neue"/>
        <a:sym typeface="Helvetica Neue"/>
      </a:defRPr>
    </a:lvl5pPr>
    <a:lvl6pPr indent="1143000" defTabSz="457200" latinLnBrk="0">
      <a:lnSpc>
        <a:spcPct val="118000"/>
      </a:lnSpc>
      <a:defRPr sz="2200">
        <a:latin typeface="Helvetica Neue"/>
        <a:ea typeface="Helvetica Neue"/>
        <a:cs typeface="Helvetica Neue"/>
        <a:sym typeface="Helvetica Neue"/>
      </a:defRPr>
    </a:lvl6pPr>
    <a:lvl7pPr indent="1371600" defTabSz="457200" latinLnBrk="0">
      <a:lnSpc>
        <a:spcPct val="118000"/>
      </a:lnSpc>
      <a:defRPr sz="2200">
        <a:latin typeface="Helvetica Neue"/>
        <a:ea typeface="Helvetica Neue"/>
        <a:cs typeface="Helvetica Neue"/>
        <a:sym typeface="Helvetica Neue"/>
      </a:defRPr>
    </a:lvl7pPr>
    <a:lvl8pPr indent="1600200" defTabSz="457200" latinLnBrk="0">
      <a:lnSpc>
        <a:spcPct val="118000"/>
      </a:lnSpc>
      <a:defRPr sz="2200">
        <a:latin typeface="Helvetica Neue"/>
        <a:ea typeface="Helvetica Neue"/>
        <a:cs typeface="Helvetica Neue"/>
        <a:sym typeface="Helvetica Neue"/>
      </a:defRPr>
    </a:lvl8pPr>
    <a:lvl9pPr indent="1828800" defTabSz="457200" latinLnBrk="0">
      <a:lnSpc>
        <a:spcPct val="118000"/>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prstGeom prst="rect">
            <a:avLst/>
          </a:prstGeom>
        </p:spPr>
        <p:txBody>
          <a:bodyPr/>
          <a:lstStyle/>
          <a:p>
            <a:r>
              <a:t>标题文本</a:t>
            </a:r>
          </a:p>
        </p:txBody>
      </p:sp>
      <p:sp>
        <p:nvSpPr>
          <p:cNvPr id="12" name="正文级别 1…"/>
          <p:cNvSpPr txBox="1">
            <a:spLocks noGrp="1"/>
          </p:cNvSpPr>
          <p:nvPr>
            <p:ph type="body" sz="quarter"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Johnny Appleseed"/>
          <p:cNvSpPr txBox="1">
            <a:spLocks noGrp="1"/>
          </p:cNvSpPr>
          <p:nvPr>
            <p:ph type="body" sz="quarter" idx="13" hasCustomPrompt="1"/>
          </p:nvPr>
        </p:nvSpPr>
        <p:spPr>
          <a:xfrm>
            <a:off x="1339453" y="13759160"/>
            <a:ext cx="11037094" cy="1021557"/>
          </a:xfrm>
          <a:prstGeom prst="rect">
            <a:avLst/>
          </a:prstGeom>
        </p:spPr>
        <p:txBody>
          <a:bodyPr>
            <a:spAutoFit/>
          </a:bodyPr>
          <a:lstStyle>
            <a:lvl1pPr>
              <a:defRPr sz="6000" i="1"/>
            </a:lvl1pPr>
          </a:lstStyle>
          <a:p>
            <a:r>
              <a:t>–Johnny Appleseed</a:t>
            </a:r>
          </a:p>
        </p:txBody>
      </p:sp>
      <p:sp>
        <p:nvSpPr>
          <p:cNvPr id="94" name="“在此键入引文。”"/>
          <p:cNvSpPr txBox="1">
            <a:spLocks noGrp="1"/>
          </p:cNvSpPr>
          <p:nvPr>
            <p:ph type="body" sz="quarter" idx="14" hasCustomPrompt="1"/>
          </p:nvPr>
        </p:nvSpPr>
        <p:spPr>
          <a:xfrm>
            <a:off x="1339453" y="11018936"/>
            <a:ext cx="11037094" cy="1783557"/>
          </a:xfrm>
          <a:prstGeom prst="rect">
            <a:avLst/>
          </a:prstGeom>
        </p:spPr>
        <p:txBody>
          <a:bodyPr anchor="ctr">
            <a:spAutoFit/>
          </a:bodyPr>
          <a:lstStyle>
            <a:lvl1pPr>
              <a:defRPr sz="9400"/>
            </a:lvl1pPr>
          </a:lstStyle>
          <a:p>
            <a:r>
              <a:t>“在此键入引文。”</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图像"/>
          <p:cNvSpPr>
            <a:spLocks noGrp="1"/>
          </p:cNvSpPr>
          <p:nvPr>
            <p:ph type="pic" idx="13"/>
          </p:nvPr>
        </p:nvSpPr>
        <p:spPr>
          <a:xfrm>
            <a:off x="-3349" y="7048500"/>
            <a:ext cx="13716001" cy="10287000"/>
          </a:xfrm>
          <a:prstGeom prst="rect">
            <a:avLst/>
          </a:prstGeom>
        </p:spPr>
        <p:txBody>
          <a:bodyPr lIns="91439" tIns="45719" rIns="91439" bIns="45719">
            <a:noAutofit/>
          </a:bodyPr>
          <a:lstStyle/>
          <a:p>
            <a:endParaRPr/>
          </a:p>
        </p:txBody>
      </p:sp>
      <p:sp>
        <p:nvSpPr>
          <p:cNvPr id="10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图像"/>
          <p:cNvSpPr>
            <a:spLocks noGrp="1"/>
          </p:cNvSpPr>
          <p:nvPr>
            <p:ph type="pic" sz="quarter" idx="13"/>
          </p:nvPr>
        </p:nvSpPr>
        <p:spPr>
          <a:xfrm>
            <a:off x="1707802" y="7745015"/>
            <a:ext cx="10291658" cy="6228458"/>
          </a:xfrm>
          <a:prstGeom prst="rect">
            <a:avLst/>
          </a:prstGeom>
        </p:spPr>
        <p:txBody>
          <a:bodyPr lIns="91439" tIns="45719" rIns="91439" bIns="45719">
            <a:noAutofit/>
          </a:bodyPr>
          <a:lstStyle/>
          <a:p>
            <a:endParaRPr/>
          </a:p>
        </p:txBody>
      </p:sp>
      <p:sp>
        <p:nvSpPr>
          <p:cNvPr id="21" name="标题文本"/>
          <p:cNvSpPr txBox="1">
            <a:spLocks noGrp="1"/>
          </p:cNvSpPr>
          <p:nvPr>
            <p:ph type="title" hasCustomPrompt="1"/>
          </p:nvPr>
        </p:nvSpPr>
        <p:spPr>
          <a:xfrm>
            <a:off x="1339453" y="14134207"/>
            <a:ext cx="11037094" cy="1500188"/>
          </a:xfrm>
          <a:prstGeom prst="rect">
            <a:avLst/>
          </a:prstGeom>
        </p:spPr>
        <p:txBody>
          <a:bodyPr anchor="ctr"/>
          <a:lstStyle/>
          <a:p>
            <a:r>
              <a:t>标题文本</a:t>
            </a:r>
          </a:p>
        </p:txBody>
      </p:sp>
      <p:sp>
        <p:nvSpPr>
          <p:cNvPr id="22" name="正文级别 1…"/>
          <p:cNvSpPr txBox="1">
            <a:spLocks noGrp="1"/>
          </p:cNvSpPr>
          <p:nvPr>
            <p:ph type="body" sz="quarter" idx="1" hasCustomPrompt="1"/>
          </p:nvPr>
        </p:nvSpPr>
        <p:spPr>
          <a:xfrm>
            <a:off x="1339453" y="15687972"/>
            <a:ext cx="11037094" cy="1192114"/>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hasCustomPrompt="1"/>
          </p:nvPr>
        </p:nvSpPr>
        <p:spPr>
          <a:xfrm>
            <a:off x="1339453" y="10450710"/>
            <a:ext cx="11037094" cy="3482580"/>
          </a:xfrm>
          <a:prstGeom prst="rect">
            <a:avLst/>
          </a:prstGeom>
        </p:spPr>
        <p:txBody>
          <a:bodyPr anchor="ct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图像"/>
          <p:cNvSpPr>
            <a:spLocks noGrp="1"/>
          </p:cNvSpPr>
          <p:nvPr>
            <p:ph type="pic" sz="quarter" idx="13"/>
          </p:nvPr>
        </p:nvSpPr>
        <p:spPr>
          <a:xfrm>
            <a:off x="7085707" y="7722360"/>
            <a:ext cx="5617022" cy="8666263"/>
          </a:xfrm>
          <a:prstGeom prst="rect">
            <a:avLst/>
          </a:prstGeom>
        </p:spPr>
        <p:txBody>
          <a:bodyPr lIns="91439" tIns="45719" rIns="91439" bIns="45719">
            <a:noAutofit/>
          </a:bodyPr>
          <a:lstStyle/>
          <a:p>
            <a:endParaRPr/>
          </a:p>
        </p:txBody>
      </p:sp>
      <p:sp>
        <p:nvSpPr>
          <p:cNvPr id="39" name="标题文本"/>
          <p:cNvSpPr txBox="1">
            <a:spLocks noGrp="1"/>
          </p:cNvSpPr>
          <p:nvPr>
            <p:ph type="title" hasCustomPrompt="1"/>
          </p:nvPr>
        </p:nvSpPr>
        <p:spPr>
          <a:xfrm>
            <a:off x="1004589" y="7718226"/>
            <a:ext cx="5625704" cy="4205884"/>
          </a:xfrm>
          <a:prstGeom prst="rect">
            <a:avLst/>
          </a:prstGeom>
        </p:spPr>
        <p:txBody>
          <a:bodyPr/>
          <a:lstStyle>
            <a:lvl1pPr>
              <a:defRPr sz="15000"/>
            </a:lvl1pPr>
          </a:lstStyle>
          <a:p>
            <a:r>
              <a:t>标题文本</a:t>
            </a:r>
          </a:p>
        </p:txBody>
      </p:sp>
      <p:sp>
        <p:nvSpPr>
          <p:cNvPr id="40" name="正文级别 1…"/>
          <p:cNvSpPr txBox="1">
            <a:spLocks noGrp="1"/>
          </p:cNvSpPr>
          <p:nvPr>
            <p:ph type="body" sz="quarter" idx="1" hasCustomPrompt="1"/>
          </p:nvPr>
        </p:nvSpPr>
        <p:spPr>
          <a:xfrm>
            <a:off x="1004589" y="12071449"/>
            <a:ext cx="5625704" cy="4339829"/>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hasCustomPrompt="1"/>
          </p:nvPr>
        </p:nvSpPr>
        <p:spPr>
          <a:xfrm>
            <a:off x="1004589" y="7316390"/>
            <a:ext cx="11706822" cy="2277071"/>
          </a:xfrm>
          <a:prstGeom prst="rect">
            <a:avLst/>
          </a:prstGeom>
        </p:spPr>
        <p:txBody>
          <a:bodyPr anchor="ct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标题文本"/>
          <p:cNvSpPr txBox="1">
            <a:spLocks noGrp="1"/>
          </p:cNvSpPr>
          <p:nvPr>
            <p:ph type="title" hasCustomPrompt="1"/>
          </p:nvPr>
        </p:nvSpPr>
        <p:spPr>
          <a:xfrm>
            <a:off x="1004589" y="7316390"/>
            <a:ext cx="11706822" cy="2277071"/>
          </a:xfrm>
          <a:prstGeom prst="rect">
            <a:avLst/>
          </a:prstGeom>
        </p:spPr>
        <p:txBody>
          <a:bodyPr anchor="ctr"/>
          <a:lstStyle/>
          <a:p>
            <a:r>
              <a:t>标题文本</a:t>
            </a:r>
          </a:p>
        </p:txBody>
      </p:sp>
      <p:sp>
        <p:nvSpPr>
          <p:cNvPr id="57" name="正文级别 1…"/>
          <p:cNvSpPr txBox="1">
            <a:spLocks noGrp="1"/>
          </p:cNvSpPr>
          <p:nvPr>
            <p:ph type="body" sz="half" idx="1" hasCustomPrompt="1"/>
          </p:nvPr>
        </p:nvSpPr>
        <p:spPr>
          <a:xfrm>
            <a:off x="1004589" y="9780984"/>
            <a:ext cx="11706822" cy="6630294"/>
          </a:xfrm>
          <a:prstGeom prst="rect">
            <a:avLst/>
          </a:prstGeom>
        </p:spPr>
        <p:txBody>
          <a:bodyPr anchor="ctr"/>
          <a:lstStyle>
            <a:lvl1pPr marL="1099820" indent="-1099820" algn="l">
              <a:spcBef>
                <a:spcPts val="10500"/>
              </a:spcBef>
              <a:buSzPct val="75000"/>
              <a:buChar char="•"/>
              <a:defRPr sz="9400"/>
            </a:lvl1pPr>
            <a:lvl2pPr marL="1544320" indent="-1099820" algn="l">
              <a:spcBef>
                <a:spcPts val="10500"/>
              </a:spcBef>
              <a:buSzPct val="75000"/>
              <a:buChar char="•"/>
              <a:defRPr sz="9400"/>
            </a:lvl2pPr>
            <a:lvl3pPr marL="1988820" indent="-1099820" algn="l">
              <a:spcBef>
                <a:spcPts val="10500"/>
              </a:spcBef>
              <a:buSzPct val="75000"/>
              <a:buChar char="•"/>
              <a:defRPr sz="9400"/>
            </a:lvl3pPr>
            <a:lvl4pPr marL="2433320" indent="-1099820" algn="l">
              <a:spcBef>
                <a:spcPts val="10500"/>
              </a:spcBef>
              <a:buSzPct val="75000"/>
              <a:buChar char="•"/>
              <a:defRPr sz="9400"/>
            </a:lvl4pPr>
            <a:lvl5pPr marL="2877820" indent="-1099820" algn="l">
              <a:spcBef>
                <a:spcPts val="10500"/>
              </a:spcBef>
              <a:buSzPct val="75000"/>
              <a:buChar char="•"/>
              <a:defRPr sz="9400"/>
            </a:lvl5pPr>
          </a:lstStyle>
          <a:p>
            <a:r>
              <a:t>正文级别 1</a:t>
            </a:r>
          </a:p>
          <a:p>
            <a:pPr lvl="1"/>
            <a:r>
              <a:t>正文级别 2</a:t>
            </a:r>
          </a:p>
          <a:p>
            <a:pPr lvl="2"/>
            <a:r>
              <a:t>正文级别 3</a:t>
            </a:r>
          </a:p>
          <a:p>
            <a:pPr lvl="3"/>
            <a:r>
              <a:t>正文级别 4</a:t>
            </a:r>
          </a:p>
          <a:p>
            <a:pPr lvl="4"/>
            <a:r>
              <a:t>正文级别 5</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图像"/>
          <p:cNvSpPr>
            <a:spLocks noGrp="1"/>
          </p:cNvSpPr>
          <p:nvPr>
            <p:ph type="pic" sz="quarter" idx="13"/>
          </p:nvPr>
        </p:nvSpPr>
        <p:spPr>
          <a:xfrm>
            <a:off x="7085707" y="9780984"/>
            <a:ext cx="5625704" cy="6630294"/>
          </a:xfrm>
          <a:prstGeom prst="rect">
            <a:avLst/>
          </a:prstGeom>
        </p:spPr>
        <p:txBody>
          <a:bodyPr lIns="91439" tIns="45719" rIns="91439" bIns="45719">
            <a:noAutofit/>
          </a:bodyPr>
          <a:lstStyle/>
          <a:p>
            <a:endParaRPr/>
          </a:p>
        </p:txBody>
      </p:sp>
      <p:sp>
        <p:nvSpPr>
          <p:cNvPr id="66" name="标题文本"/>
          <p:cNvSpPr txBox="1">
            <a:spLocks noGrp="1"/>
          </p:cNvSpPr>
          <p:nvPr>
            <p:ph type="title" hasCustomPrompt="1"/>
          </p:nvPr>
        </p:nvSpPr>
        <p:spPr>
          <a:xfrm>
            <a:off x="1004589" y="7316390"/>
            <a:ext cx="11706822" cy="2277071"/>
          </a:xfrm>
          <a:prstGeom prst="rect">
            <a:avLst/>
          </a:prstGeom>
        </p:spPr>
        <p:txBody>
          <a:bodyPr anchor="ctr"/>
          <a:lstStyle/>
          <a:p>
            <a:r>
              <a:t>标题文本</a:t>
            </a:r>
          </a:p>
        </p:txBody>
      </p:sp>
      <p:sp>
        <p:nvSpPr>
          <p:cNvPr id="67" name="正文级别 1…"/>
          <p:cNvSpPr txBox="1">
            <a:spLocks noGrp="1"/>
          </p:cNvSpPr>
          <p:nvPr>
            <p:ph type="body" sz="quarter" idx="1" hasCustomPrompt="1"/>
          </p:nvPr>
        </p:nvSpPr>
        <p:spPr>
          <a:xfrm>
            <a:off x="1004589" y="9780984"/>
            <a:ext cx="5625704" cy="6630294"/>
          </a:xfrm>
          <a:prstGeom prst="rect">
            <a:avLst/>
          </a:prstGeom>
        </p:spPr>
        <p:txBody>
          <a:bodyPr anchor="ctr"/>
          <a:lstStyle>
            <a:lvl1pPr marL="857250" indent="-857250" algn="l">
              <a:spcBef>
                <a:spcPts val="8000"/>
              </a:spcBef>
              <a:buSzPct val="75000"/>
              <a:buChar char="•"/>
              <a:defRPr sz="7000"/>
            </a:lvl1pPr>
            <a:lvl2pPr marL="1200150" indent="-857250" algn="l">
              <a:spcBef>
                <a:spcPts val="8000"/>
              </a:spcBef>
              <a:buSzPct val="75000"/>
              <a:buChar char="•"/>
              <a:defRPr sz="7000"/>
            </a:lvl2pPr>
            <a:lvl3pPr marL="1746250" indent="-857250" algn="l">
              <a:spcBef>
                <a:spcPts val="8000"/>
              </a:spcBef>
              <a:buSzPct val="75000"/>
              <a:buChar char="•"/>
              <a:defRPr sz="7000"/>
            </a:lvl3pPr>
            <a:lvl4pPr marL="2190750" indent="-857250" algn="l">
              <a:spcBef>
                <a:spcPts val="8000"/>
              </a:spcBef>
              <a:buSzPct val="75000"/>
              <a:buChar char="•"/>
              <a:defRPr sz="7000"/>
            </a:lvl4pPr>
            <a:lvl5pPr marL="2635250" indent="-857250" algn="l">
              <a:spcBef>
                <a:spcPts val="8000"/>
              </a:spcBef>
              <a:buSzPct val="75000"/>
              <a:buChar char="•"/>
              <a:defRPr sz="7000"/>
            </a:lvl5pPr>
          </a:lstStyle>
          <a:p>
            <a:r>
              <a:t>正文级别 1</a:t>
            </a:r>
          </a:p>
          <a:p>
            <a:pPr lvl="1"/>
            <a:r>
              <a:t>正文级别 2</a:t>
            </a:r>
          </a:p>
          <a:p>
            <a:pPr lvl="2"/>
            <a:r>
              <a:t>正文级别 3</a:t>
            </a:r>
          </a:p>
          <a:p>
            <a:pPr lvl="3"/>
            <a:r>
              <a:t>正文级别 4</a:t>
            </a:r>
          </a:p>
          <a:p>
            <a:pPr lvl="4"/>
            <a:r>
              <a:t>正文级别 5</a:t>
            </a:r>
          </a:p>
        </p:txBody>
      </p:sp>
      <p:sp>
        <p:nvSpPr>
          <p:cNvPr id="68"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正文级别 1…"/>
          <p:cNvSpPr txBox="1">
            <a:spLocks noGrp="1"/>
          </p:cNvSpPr>
          <p:nvPr>
            <p:ph type="body" sz="half" idx="1" hasCustomPrompt="1"/>
          </p:nvPr>
        </p:nvSpPr>
        <p:spPr>
          <a:xfrm>
            <a:off x="1004589" y="8387953"/>
            <a:ext cx="11706822" cy="7608094"/>
          </a:xfrm>
          <a:prstGeom prst="rect">
            <a:avLst/>
          </a:prstGeom>
        </p:spPr>
        <p:txBody>
          <a:bodyPr anchor="ctr"/>
          <a:lstStyle>
            <a:lvl1pPr marL="1099820" indent="-1099820" algn="l">
              <a:spcBef>
                <a:spcPts val="10500"/>
              </a:spcBef>
              <a:buSzPct val="75000"/>
              <a:buChar char="•"/>
              <a:defRPr sz="9400"/>
            </a:lvl1pPr>
            <a:lvl2pPr marL="1544320" indent="-1099820" algn="l">
              <a:spcBef>
                <a:spcPts val="10500"/>
              </a:spcBef>
              <a:buSzPct val="75000"/>
              <a:buChar char="•"/>
              <a:defRPr sz="9400"/>
            </a:lvl2pPr>
            <a:lvl3pPr marL="1988820" indent="-1099820" algn="l">
              <a:spcBef>
                <a:spcPts val="10500"/>
              </a:spcBef>
              <a:buSzPct val="75000"/>
              <a:buChar char="•"/>
              <a:defRPr sz="9400"/>
            </a:lvl3pPr>
            <a:lvl4pPr marL="2433320" indent="-1099820" algn="l">
              <a:spcBef>
                <a:spcPts val="10500"/>
              </a:spcBef>
              <a:buSzPct val="75000"/>
              <a:buChar char="•"/>
              <a:defRPr sz="9400"/>
            </a:lvl4pPr>
            <a:lvl5pPr marL="2877820" indent="-1099820" algn="l">
              <a:spcBef>
                <a:spcPts val="10500"/>
              </a:spcBef>
              <a:buSzPct val="75000"/>
              <a:buChar char="•"/>
              <a:defRPr sz="9400"/>
            </a:lvl5pPr>
          </a:lstStyle>
          <a:p>
            <a:r>
              <a:t>正文级别 1</a:t>
            </a:r>
          </a:p>
          <a:p>
            <a:pPr lvl="1"/>
            <a:r>
              <a:t>正文级别 2</a:t>
            </a:r>
          </a:p>
          <a:p>
            <a:pPr lvl="2"/>
            <a:r>
              <a:t>正文级别 3</a:t>
            </a:r>
          </a:p>
          <a:p>
            <a:pPr lvl="3"/>
            <a:r>
              <a:t>正文级别 4</a:t>
            </a:r>
          </a:p>
          <a:p>
            <a:pPr lvl="4"/>
            <a:r>
              <a:t>正文级别 5</a:t>
            </a:r>
          </a:p>
        </p:txBody>
      </p:sp>
      <p:sp>
        <p:nvSpPr>
          <p:cNvPr id="7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图像"/>
          <p:cNvSpPr>
            <a:spLocks noGrp="1"/>
          </p:cNvSpPr>
          <p:nvPr>
            <p:ph type="pic" sz="quarter" idx="13"/>
          </p:nvPr>
        </p:nvSpPr>
        <p:spPr>
          <a:xfrm>
            <a:off x="7099101" y="12285761"/>
            <a:ext cx="5625704" cy="4112122"/>
          </a:xfrm>
          <a:prstGeom prst="rect">
            <a:avLst/>
          </a:prstGeom>
        </p:spPr>
        <p:txBody>
          <a:bodyPr lIns="91439" tIns="45719" rIns="91439" bIns="45719">
            <a:noAutofit/>
          </a:bodyPr>
          <a:lstStyle/>
          <a:p>
            <a:endParaRPr/>
          </a:p>
        </p:txBody>
      </p:sp>
      <p:sp>
        <p:nvSpPr>
          <p:cNvPr id="84" name="图像"/>
          <p:cNvSpPr>
            <a:spLocks noGrp="1"/>
          </p:cNvSpPr>
          <p:nvPr>
            <p:ph type="pic" sz="quarter" idx="14"/>
          </p:nvPr>
        </p:nvSpPr>
        <p:spPr>
          <a:xfrm>
            <a:off x="7099101" y="7718226"/>
            <a:ext cx="5625704" cy="4112122"/>
          </a:xfrm>
          <a:prstGeom prst="rect">
            <a:avLst/>
          </a:prstGeom>
        </p:spPr>
        <p:txBody>
          <a:bodyPr lIns="91439" tIns="45719" rIns="91439" bIns="45719">
            <a:noAutofit/>
          </a:bodyPr>
          <a:lstStyle/>
          <a:p>
            <a:endParaRPr/>
          </a:p>
        </p:txBody>
      </p:sp>
      <p:sp>
        <p:nvSpPr>
          <p:cNvPr id="85" name="图像"/>
          <p:cNvSpPr>
            <a:spLocks noGrp="1"/>
          </p:cNvSpPr>
          <p:nvPr>
            <p:ph type="pic" sz="quarter" idx="15"/>
          </p:nvPr>
        </p:nvSpPr>
        <p:spPr>
          <a:xfrm>
            <a:off x="1004589" y="7718226"/>
            <a:ext cx="5625704" cy="8679657"/>
          </a:xfrm>
          <a:prstGeom prst="rect">
            <a:avLst/>
          </a:prstGeom>
        </p:spPr>
        <p:txBody>
          <a:bodyPr lIns="91439" tIns="45719" rIns="91439" bIns="45719">
            <a:noAutofit/>
          </a:bodyPr>
          <a:lstStyle/>
          <a:p>
            <a:endParaRPr/>
          </a:p>
        </p:txBody>
      </p:sp>
      <p:sp>
        <p:nvSpPr>
          <p:cNvPr id="86"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1339453" y="8776394"/>
            <a:ext cx="11037094" cy="3482579"/>
          </a:xfrm>
          <a:prstGeom prst="rect">
            <a:avLst/>
          </a:prstGeom>
          <a:ln w="12700">
            <a:miter lim="400000"/>
          </a:ln>
        </p:spPr>
        <p:txBody>
          <a:bodyPr lIns="53578" tIns="53578" rIns="53578" bIns="53578" anchor="b">
            <a:normAutofit/>
          </a:bodyPr>
          <a:lstStyle/>
          <a:p>
            <a:r>
              <a:t>标题文本</a:t>
            </a:r>
          </a:p>
        </p:txBody>
      </p:sp>
      <p:sp>
        <p:nvSpPr>
          <p:cNvPr id="3" name="正文级别 1…"/>
          <p:cNvSpPr txBox="1">
            <a:spLocks noGrp="1"/>
          </p:cNvSpPr>
          <p:nvPr>
            <p:ph type="body" idx="1"/>
          </p:nvPr>
        </p:nvSpPr>
        <p:spPr>
          <a:xfrm>
            <a:off x="1339453" y="12352734"/>
            <a:ext cx="11037094" cy="1192114"/>
          </a:xfrm>
          <a:prstGeom prst="rect">
            <a:avLst/>
          </a:prstGeom>
          <a:ln w="12700">
            <a:miter lim="400000"/>
          </a:ln>
        </p:spPr>
        <p:txBody>
          <a:bodyPr lIns="53578" tIns="53578" rIns="53578" bIns="53578">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6480681" y="16813113"/>
            <a:ext cx="741243" cy="780257"/>
          </a:xfrm>
          <a:prstGeom prst="rect">
            <a:avLst/>
          </a:prstGeom>
          <a:ln w="12700">
            <a:miter lim="400000"/>
          </a:ln>
        </p:spPr>
        <p:txBody>
          <a:bodyPr wrap="none" lIns="53578" tIns="53578" rIns="53578" bIns="53578">
            <a:spAutoFit/>
          </a:bodyPr>
          <a:lstStyle>
            <a:lvl1pPr>
              <a:defRPr sz="4400"/>
            </a:lvl1pPr>
          </a:lstStyle>
          <a:p>
            <a:fld id="{86CB4B4D-7CA3-9044-876B-883B54F8677D}" type="slidenum">
              <a:rPr/>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1pPr>
      <a:lvl2pPr marL="0" marR="0" indent="2286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2pPr>
      <a:lvl3pPr marL="0" marR="0" indent="4572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3pPr>
      <a:lvl4pPr marL="0" marR="0" indent="6858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4pPr>
      <a:lvl5pPr marL="0" marR="0" indent="9144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5pPr>
      <a:lvl6pPr marL="0" marR="0" indent="11430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6pPr>
      <a:lvl7pPr marL="0" marR="0" indent="13716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7pPr>
      <a:lvl8pPr marL="0" marR="0" indent="16002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8pPr>
      <a:lvl9pPr marL="0" marR="0" indent="1828800" algn="ctr" defTabSz="1460500" rtl="0" latinLnBrk="0">
        <a:lnSpc>
          <a:spcPct val="100000"/>
        </a:lnSpc>
        <a:spcBef>
          <a:spcPts val="0"/>
        </a:spcBef>
        <a:spcAft>
          <a:spcPts val="0"/>
        </a:spcAft>
        <a:buClrTx/>
        <a:buSzTx/>
        <a:buFontTx/>
        <a:buNone/>
        <a:defRPr sz="20000" b="0" i="0" u="none" strike="noStrike" cap="none" spc="0" baseline="0">
          <a:ln>
            <a:noFill/>
          </a:ln>
          <a:solidFill>
            <a:srgbClr val="FFFFFF"/>
          </a:solidFill>
          <a:uFillTx/>
          <a:latin typeface="+mn-lt"/>
          <a:ea typeface="+mn-ea"/>
          <a:cs typeface="+mn-cs"/>
          <a:sym typeface="Helvetica Light"/>
        </a:defRPr>
      </a:lvl9pPr>
    </p:titleStyle>
    <p:bodyStyle>
      <a:lvl1pPr marL="0" marR="0" indent="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1460500" rtl="0" latinLnBrk="0">
        <a:lnSpc>
          <a:spcPct val="100000"/>
        </a:lnSpc>
        <a:spcBef>
          <a:spcPts val="0"/>
        </a:spcBef>
        <a:spcAft>
          <a:spcPts val="0"/>
        </a:spcAft>
        <a:buClrTx/>
        <a:buSzTx/>
        <a:buFontTx/>
        <a:buNone/>
        <a:defRPr sz="80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1pPr>
      <a:lvl2pPr marL="0" marR="0" indent="2286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2pPr>
      <a:lvl3pPr marL="0" marR="0" indent="4572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3pPr>
      <a:lvl4pPr marL="0" marR="0" indent="6858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4pPr>
      <a:lvl5pPr marL="0" marR="0" indent="9144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5pPr>
      <a:lvl6pPr marL="0" marR="0" indent="11430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6pPr>
      <a:lvl7pPr marL="0" marR="0" indent="13716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7pPr>
      <a:lvl8pPr marL="0" marR="0" indent="16002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8pPr>
      <a:lvl9pPr marL="0" marR="0" indent="1828800" algn="ctr" defTabSz="1460500" rtl="0" latinLnBrk="0">
        <a:lnSpc>
          <a:spcPct val="100000"/>
        </a:lnSpc>
        <a:spcBef>
          <a:spcPts val="0"/>
        </a:spcBef>
        <a:spcAft>
          <a:spcPts val="0"/>
        </a:spcAft>
        <a:buClrTx/>
        <a:buSzTx/>
        <a:buFontTx/>
        <a:buNone/>
        <a:defRPr sz="4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19" name="矩形"/>
          <p:cNvSpPr/>
          <p:nvPr/>
        </p:nvSpPr>
        <p:spPr>
          <a:xfrm>
            <a:off x="0" y="-162467"/>
            <a:ext cx="13716001" cy="24546467"/>
          </a:xfrm>
          <a:prstGeom prst="rect">
            <a:avLst/>
          </a:prstGeom>
          <a:solidFill>
            <a:srgbClr val="000000">
              <a:alpha val="80202"/>
            </a:srgbClr>
          </a:solidFill>
          <a:ln w="12700">
            <a:miter lim="400000"/>
          </a:ln>
        </p:spPr>
        <p:txBody>
          <a:bodyPr lIns="53578" tIns="53578" rIns="53578" bIns="53578" anchor="ctr"/>
          <a:lstStyle/>
          <a:p>
            <a:pPr>
              <a:defRPr sz="6400">
                <a:solidFill>
                  <a:srgbClr val="53585F"/>
                </a:solidFill>
                <a:latin typeface="Lantinghei SC Extralight"/>
                <a:ea typeface="Lantinghei SC Extralight"/>
                <a:cs typeface="Lantinghei SC Extralight"/>
                <a:sym typeface="Lantinghei SC Extralight"/>
              </a:defRPr>
            </a:pPr>
            <a:endParaRPr/>
          </a:p>
        </p:txBody>
      </p:sp>
      <p:sp>
        <p:nvSpPr>
          <p:cNvPr id="120" name="收款小精灵快速使用…"/>
          <p:cNvSpPr txBox="1"/>
          <p:nvPr/>
        </p:nvSpPr>
        <p:spPr>
          <a:xfrm>
            <a:off x="3213170" y="8219830"/>
            <a:ext cx="7289656" cy="2570415"/>
          </a:xfrm>
          <a:prstGeom prst="rect">
            <a:avLst/>
          </a:prstGeom>
          <a:ln w="12700">
            <a:miter lim="400000"/>
          </a:ln>
        </p:spPr>
        <p:txBody>
          <a:bodyPr wrap="none" lIns="53578" tIns="53578" rIns="53578" bIns="53578" anchor="ctr">
            <a:spAutoFit/>
          </a:bodyPr>
          <a:lstStyle/>
          <a:p>
            <a:pPr>
              <a:defRPr sz="8000">
                <a:latin typeface="Lantinghei SC Demibold"/>
                <a:ea typeface="Lantinghei SC Demibold"/>
                <a:cs typeface="Lantinghei SC Demibold"/>
                <a:sym typeface="Lantinghei SC Demibold"/>
              </a:defRPr>
            </a:pPr>
            <a:r>
              <a:rPr lang="zh-CN" altLang="en-US" dirty="0" smtClean="0">
                <a:ea typeface="宋体" panose="02010600030101010101" pitchFamily="2" charset="-122"/>
              </a:rPr>
              <a:t>思讯内插件安装</a:t>
            </a:r>
            <a:endParaRPr lang="en-US" altLang="zh-CN" dirty="0" smtClean="0">
              <a:ea typeface="宋体" panose="02010600030101010101" pitchFamily="2" charset="-122"/>
            </a:endParaRPr>
          </a:p>
          <a:p>
            <a:pPr>
              <a:defRPr sz="8000">
                <a:latin typeface="Lantinghei SC Demibold"/>
                <a:ea typeface="Lantinghei SC Demibold"/>
                <a:cs typeface="Lantinghei SC Demibold"/>
                <a:sym typeface="Lantinghei SC Demibold"/>
              </a:defRPr>
            </a:pPr>
            <a:r>
              <a:rPr lang="zh-CN" altLang="en-US" dirty="0" smtClean="0">
                <a:ea typeface="宋体" panose="02010600030101010101" pitchFamily="2" charset="-122"/>
              </a:rPr>
              <a:t>设置教程</a:t>
            </a:r>
            <a:endParaRPr lang="zh-CN" dirty="0" smtClean="0">
              <a:ea typeface="宋体" panose="02010600030101010101" pitchFamily="2" charset="-122"/>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1" name="矩形"/>
          <p:cNvSpPr/>
          <p:nvPr/>
        </p:nvSpPr>
        <p:spPr>
          <a:xfrm>
            <a:off x="-1"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869643"/>
            <a:ext cx="10495661"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六</a:t>
            </a:r>
            <a:r>
              <a:rPr dirty="0" smtClean="0"/>
              <a:t>：</a:t>
            </a:r>
            <a:r>
              <a:rPr lang="zh-CN" altLang="en-US" dirty="0" smtClean="0"/>
              <a:t>安装后的使用之</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smtClean="0"/>
              <a:t>收银</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349692" y="5178600"/>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使用收银软件的收银员账号密码登录收银软件前台</a:t>
            </a:r>
            <a:endParaRPr lang="zh-CN" dirty="0">
              <a:ea typeface="宋体" panose="02010600030101010101" pitchFamily="2" charset="-122"/>
            </a:endParaRPr>
          </a:p>
        </p:txBody>
      </p:sp>
      <p:sp>
        <p:nvSpPr>
          <p:cNvPr id="6" name="运行下载好的.net安装包，逐步操作，完成安装！如提示收银机已安装过.net2.0,请跳过此步骤"/>
          <p:cNvSpPr txBox="1"/>
          <p:nvPr/>
        </p:nvSpPr>
        <p:spPr>
          <a:xfrm>
            <a:off x="1901235" y="15053679"/>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选择“前台收银（</a:t>
            </a:r>
            <a:r>
              <a:rPr lang="en-US" altLang="zh-CN" dirty="0" smtClean="0">
                <a:ea typeface="宋体" panose="02010600030101010101" pitchFamily="2" charset="-122"/>
              </a:rPr>
              <a:t>Enter</a:t>
            </a:r>
            <a:r>
              <a:rPr lang="zh-CN" altLang="en-US" dirty="0" smtClean="0">
                <a:ea typeface="宋体" panose="02010600030101010101" pitchFamily="2" charset="-122"/>
              </a:rPr>
              <a:t>）”进入收银模式</a:t>
            </a:r>
            <a:endParaRPr lang="zh-CN" altLang="en-US" dirty="0">
              <a:ea typeface="宋体" panose="02010600030101010101" pitchFamily="2" charset="-122"/>
            </a:endParaRPr>
          </a:p>
        </p:txBody>
      </p:sp>
      <p:pic>
        <p:nvPicPr>
          <p:cNvPr id="4" name="图片 3"/>
          <p:cNvPicPr>
            <a:picLocks noChangeAspect="1"/>
          </p:cNvPicPr>
          <p:nvPr/>
        </p:nvPicPr>
        <p:blipFill>
          <a:blip r:embed="rId2"/>
          <a:stretch>
            <a:fillRect/>
          </a:stretch>
        </p:blipFill>
        <p:spPr>
          <a:xfrm>
            <a:off x="1335177" y="17028020"/>
            <a:ext cx="11001965" cy="6182875"/>
          </a:xfrm>
          <a:prstGeom prst="rect">
            <a:avLst/>
          </a:prstGeom>
        </p:spPr>
      </p:pic>
      <p:pic>
        <p:nvPicPr>
          <p:cNvPr id="2" name="图片 1"/>
          <p:cNvPicPr>
            <a:picLocks noChangeAspect="1"/>
          </p:cNvPicPr>
          <p:nvPr/>
        </p:nvPicPr>
        <p:blipFill>
          <a:blip r:embed="rId3"/>
          <a:stretch>
            <a:fillRect/>
          </a:stretch>
        </p:blipFill>
        <p:spPr>
          <a:xfrm>
            <a:off x="1166812" y="6705599"/>
            <a:ext cx="11421163" cy="7496175"/>
          </a:xfrm>
          <a:prstGeom prst="rect">
            <a:avLst/>
          </a:prstGeom>
        </p:spPr>
      </p:pic>
    </p:spTree>
    <p:extLst>
      <p:ext uri="{BB962C8B-B14F-4D97-AF65-F5344CB8AC3E}">
        <p14:creationId xmlns:p14="http://schemas.microsoft.com/office/powerpoint/2010/main" val="1825181972"/>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4352996" y="105587"/>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第一步：扫描商品</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2741852" y="8392680"/>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a:ea typeface="宋体" panose="02010600030101010101" pitchFamily="2" charset="-122"/>
              </a:rPr>
              <a:t>第二</a:t>
            </a:r>
            <a:r>
              <a:rPr lang="zh-CN" altLang="en-US" dirty="0" smtClean="0">
                <a:ea typeface="宋体" panose="02010600030101010101" pitchFamily="2" charset="-122"/>
              </a:rPr>
              <a:t>步：按结算键进入结算界面</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pic>
        <p:nvPicPr>
          <p:cNvPr id="4" name="图片 3"/>
          <p:cNvPicPr>
            <a:picLocks noChangeAspect="1"/>
          </p:cNvPicPr>
          <p:nvPr/>
        </p:nvPicPr>
        <p:blipFill>
          <a:blip r:embed="rId2"/>
          <a:stretch>
            <a:fillRect/>
          </a:stretch>
        </p:blipFill>
        <p:spPr>
          <a:xfrm>
            <a:off x="630278" y="1075748"/>
            <a:ext cx="12563475" cy="7077075"/>
          </a:xfrm>
          <a:prstGeom prst="rect">
            <a:avLst/>
          </a:prstGeom>
        </p:spPr>
      </p:pic>
      <p:pic>
        <p:nvPicPr>
          <p:cNvPr id="5" name="图片 4"/>
          <p:cNvPicPr>
            <a:picLocks noChangeAspect="1"/>
          </p:cNvPicPr>
          <p:nvPr/>
        </p:nvPicPr>
        <p:blipFill>
          <a:blip r:embed="rId3"/>
          <a:stretch>
            <a:fillRect/>
          </a:stretch>
        </p:blipFill>
        <p:spPr>
          <a:xfrm>
            <a:off x="630278" y="9259657"/>
            <a:ext cx="12582525" cy="7086600"/>
          </a:xfrm>
          <a:prstGeom prst="rect">
            <a:avLst/>
          </a:prstGeom>
        </p:spPr>
      </p:pic>
      <p:sp>
        <p:nvSpPr>
          <p:cNvPr id="10" name="运行下载好的.net安装包，逐步操作，完成安装！如提示收银机已安装过.net2.0,请跳过此步骤"/>
          <p:cNvSpPr txBox="1"/>
          <p:nvPr/>
        </p:nvSpPr>
        <p:spPr>
          <a:xfrm>
            <a:off x="3484802" y="16489478"/>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第三步：选择支付方式</a:t>
            </a:r>
            <a:endParaRPr lang="zh-CN" altLang="en-US" dirty="0">
              <a:ea typeface="宋体" panose="02010600030101010101" pitchFamily="2" charset="-122"/>
            </a:endParaRPr>
          </a:p>
        </p:txBody>
      </p:sp>
      <p:pic>
        <p:nvPicPr>
          <p:cNvPr id="7" name="图片 6"/>
          <p:cNvPicPr>
            <a:picLocks noChangeAspect="1"/>
          </p:cNvPicPr>
          <p:nvPr/>
        </p:nvPicPr>
        <p:blipFill>
          <a:blip r:embed="rId4"/>
          <a:stretch>
            <a:fillRect/>
          </a:stretch>
        </p:blipFill>
        <p:spPr>
          <a:xfrm>
            <a:off x="630277" y="17213234"/>
            <a:ext cx="12563475" cy="7058025"/>
          </a:xfrm>
          <a:prstGeom prst="rect">
            <a:avLst/>
          </a:prstGeom>
        </p:spPr>
      </p:pic>
    </p:spTree>
    <p:extLst>
      <p:ext uri="{BB962C8B-B14F-4D97-AF65-F5344CB8AC3E}">
        <p14:creationId xmlns:p14="http://schemas.microsoft.com/office/powerpoint/2010/main" val="2104889324"/>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4352996" y="105587"/>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第四步：扫描付款码</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1065452" y="8364105"/>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第五步：等待客户输入支付</a:t>
            </a:r>
            <a:r>
              <a:rPr lang="zh-CN" altLang="en-US" dirty="0" smtClean="0">
                <a:ea typeface="宋体" panose="02010600030101010101" pitchFamily="2" charset="-122"/>
              </a:rPr>
              <a:t>密码</a:t>
            </a:r>
            <a:r>
              <a:rPr lang="en-US" altLang="zh-CN" dirty="0" smtClean="0">
                <a:ea typeface="宋体" panose="02010600030101010101" pitchFamily="2" charset="-122"/>
              </a:rPr>
              <a:t>(</a:t>
            </a:r>
            <a:r>
              <a:rPr lang="zh-CN" altLang="en-US" dirty="0" smtClean="0">
                <a:ea typeface="宋体" panose="02010600030101010101" pitchFamily="2" charset="-122"/>
              </a:rPr>
              <a:t>此步骤非必须）</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sp>
        <p:nvSpPr>
          <p:cNvPr id="10" name="运行下载好的.net安装包，逐步操作，完成安装！如提示收银机已安装过.net2.0,请跳过此步骤"/>
          <p:cNvSpPr txBox="1"/>
          <p:nvPr/>
        </p:nvSpPr>
        <p:spPr>
          <a:xfrm>
            <a:off x="4313477" y="16460903"/>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第六步：支付成功</a:t>
            </a:r>
            <a:endParaRPr lang="zh-CN" altLang="en-US" dirty="0">
              <a:ea typeface="宋体" panose="02010600030101010101" pitchFamily="2" charset="-122"/>
            </a:endParaRPr>
          </a:p>
        </p:txBody>
      </p:sp>
      <p:pic>
        <p:nvPicPr>
          <p:cNvPr id="2" name="图片 1"/>
          <p:cNvPicPr>
            <a:picLocks noChangeAspect="1"/>
          </p:cNvPicPr>
          <p:nvPr/>
        </p:nvPicPr>
        <p:blipFill>
          <a:blip r:embed="rId2"/>
          <a:stretch>
            <a:fillRect/>
          </a:stretch>
        </p:blipFill>
        <p:spPr>
          <a:xfrm>
            <a:off x="639803" y="991960"/>
            <a:ext cx="12573000" cy="7067550"/>
          </a:xfrm>
          <a:prstGeom prst="rect">
            <a:avLst/>
          </a:prstGeom>
        </p:spPr>
      </p:pic>
      <p:pic>
        <p:nvPicPr>
          <p:cNvPr id="11" name="图片 10"/>
          <p:cNvPicPr>
            <a:picLocks noChangeAspect="1"/>
          </p:cNvPicPr>
          <p:nvPr/>
        </p:nvPicPr>
        <p:blipFill>
          <a:blip r:embed="rId3"/>
          <a:stretch>
            <a:fillRect/>
          </a:stretch>
        </p:blipFill>
        <p:spPr>
          <a:xfrm>
            <a:off x="571500" y="9273039"/>
            <a:ext cx="12573000" cy="7058025"/>
          </a:xfrm>
          <a:prstGeom prst="rect">
            <a:avLst/>
          </a:prstGeom>
        </p:spPr>
      </p:pic>
      <p:pic>
        <p:nvPicPr>
          <p:cNvPr id="13" name="图片 12"/>
          <p:cNvPicPr>
            <a:picLocks noChangeAspect="1"/>
          </p:cNvPicPr>
          <p:nvPr/>
        </p:nvPicPr>
        <p:blipFill>
          <a:blip r:embed="rId4"/>
          <a:stretch>
            <a:fillRect/>
          </a:stretch>
        </p:blipFill>
        <p:spPr>
          <a:xfrm>
            <a:off x="566737" y="17302162"/>
            <a:ext cx="12582525" cy="7038975"/>
          </a:xfrm>
          <a:prstGeom prst="rect">
            <a:avLst/>
          </a:prstGeom>
        </p:spPr>
      </p:pic>
    </p:spTree>
    <p:extLst>
      <p:ext uri="{BB962C8B-B14F-4D97-AF65-F5344CB8AC3E}">
        <p14:creationId xmlns:p14="http://schemas.microsoft.com/office/powerpoint/2010/main" val="2943647927"/>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1" name="矩形"/>
          <p:cNvSpPr/>
          <p:nvPr/>
        </p:nvSpPr>
        <p:spPr>
          <a:xfrm>
            <a:off x="-1"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869643"/>
            <a:ext cx="10495661"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七</a:t>
            </a:r>
            <a:r>
              <a:rPr dirty="0" smtClean="0"/>
              <a:t>：</a:t>
            </a:r>
            <a:r>
              <a:rPr lang="zh-CN" altLang="en-US" dirty="0" smtClean="0"/>
              <a:t>安装后的使用之</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smtClean="0">
                <a:ea typeface="宋体" panose="02010600030101010101" pitchFamily="2" charset="-122"/>
              </a:rPr>
              <a:t>收款异常情况处理</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901235" y="5426543"/>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微信或支付宝支付过程中点击了“取消”</a:t>
            </a:r>
            <a:endParaRPr lang="zh-CN" dirty="0">
              <a:ea typeface="宋体" panose="02010600030101010101" pitchFamily="2" charset="-122"/>
            </a:endParaRPr>
          </a:p>
        </p:txBody>
      </p:sp>
      <p:sp>
        <p:nvSpPr>
          <p:cNvPr id="6" name="运行下载好的.net安装包，逐步操作，完成安装！如提示收银机已安装过.net2.0,请跳过此步骤"/>
          <p:cNvSpPr txBox="1"/>
          <p:nvPr/>
        </p:nvSpPr>
        <p:spPr>
          <a:xfrm>
            <a:off x="1901235" y="15167979"/>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支付界面点击“取消后”进入下图界面</a:t>
            </a:r>
            <a:endParaRPr lang="zh-CN" altLang="en-US" dirty="0">
              <a:ea typeface="宋体" panose="02010600030101010101" pitchFamily="2" charset="-122"/>
            </a:endParaRPr>
          </a:p>
        </p:txBody>
      </p:sp>
      <p:pic>
        <p:nvPicPr>
          <p:cNvPr id="3" name="图片 2"/>
          <p:cNvPicPr>
            <a:picLocks noChangeAspect="1"/>
          </p:cNvPicPr>
          <p:nvPr/>
        </p:nvPicPr>
        <p:blipFill>
          <a:blip r:embed="rId2"/>
          <a:stretch>
            <a:fillRect/>
          </a:stretch>
        </p:blipFill>
        <p:spPr>
          <a:xfrm>
            <a:off x="561974" y="16835433"/>
            <a:ext cx="12592050" cy="7086600"/>
          </a:xfrm>
          <a:prstGeom prst="rect">
            <a:avLst/>
          </a:prstGeom>
        </p:spPr>
      </p:pic>
      <p:pic>
        <p:nvPicPr>
          <p:cNvPr id="9" name="图片 8"/>
          <p:cNvPicPr>
            <a:picLocks noChangeAspect="1"/>
          </p:cNvPicPr>
          <p:nvPr/>
        </p:nvPicPr>
        <p:blipFill>
          <a:blip r:embed="rId3"/>
          <a:stretch>
            <a:fillRect/>
          </a:stretch>
        </p:blipFill>
        <p:spPr>
          <a:xfrm>
            <a:off x="399369" y="6697493"/>
            <a:ext cx="12969072" cy="7808992"/>
          </a:xfrm>
          <a:prstGeom prst="rect">
            <a:avLst/>
          </a:prstGeom>
        </p:spPr>
      </p:pic>
    </p:spTree>
    <p:extLst>
      <p:ext uri="{BB962C8B-B14F-4D97-AF65-F5344CB8AC3E}">
        <p14:creationId xmlns:p14="http://schemas.microsoft.com/office/powerpoint/2010/main" val="1173177436"/>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1324046" y="45461"/>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a:ea typeface="宋体" panose="02010600030101010101" pitchFamily="2" charset="-122"/>
              </a:rPr>
              <a:t>点击“取消” 后</a:t>
            </a:r>
            <a:r>
              <a:rPr lang="zh-CN" altLang="en-US" dirty="0" smtClean="0">
                <a:ea typeface="宋体" panose="02010600030101010101" pitchFamily="2" charset="-122"/>
              </a:rPr>
              <a:t>回到支付结算界面，根据需求选择是否重新选择支付方式进行支付</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1573411" y="8721248"/>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关闭原订单号后重新生成并选择支付方式进行支付</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sp>
        <p:nvSpPr>
          <p:cNvPr id="10" name="运行下载好的.net安装包，逐步操作，完成安装！如提示收银机已安装过.net2.0,请跳过此步骤"/>
          <p:cNvSpPr txBox="1"/>
          <p:nvPr/>
        </p:nvSpPr>
        <p:spPr>
          <a:xfrm>
            <a:off x="2884727" y="16537103"/>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直至支付成功自动返回收银初始化界面</a:t>
            </a:r>
            <a:endParaRPr lang="zh-CN" altLang="en-US" dirty="0">
              <a:ea typeface="宋体" panose="02010600030101010101" pitchFamily="2" charset="-122"/>
            </a:endParaRPr>
          </a:p>
        </p:txBody>
      </p:sp>
      <p:pic>
        <p:nvPicPr>
          <p:cNvPr id="3" name="图片 2"/>
          <p:cNvPicPr>
            <a:picLocks noChangeAspect="1"/>
          </p:cNvPicPr>
          <p:nvPr/>
        </p:nvPicPr>
        <p:blipFill>
          <a:blip r:embed="rId2"/>
          <a:stretch>
            <a:fillRect/>
          </a:stretch>
        </p:blipFill>
        <p:spPr>
          <a:xfrm>
            <a:off x="566737" y="1511169"/>
            <a:ext cx="12630150" cy="6934200"/>
          </a:xfrm>
          <a:prstGeom prst="rect">
            <a:avLst/>
          </a:prstGeom>
        </p:spPr>
      </p:pic>
      <p:pic>
        <p:nvPicPr>
          <p:cNvPr id="4" name="图片 3"/>
          <p:cNvPicPr>
            <a:picLocks noChangeAspect="1"/>
          </p:cNvPicPr>
          <p:nvPr/>
        </p:nvPicPr>
        <p:blipFill>
          <a:blip r:embed="rId3"/>
          <a:stretch>
            <a:fillRect/>
          </a:stretch>
        </p:blipFill>
        <p:spPr>
          <a:xfrm>
            <a:off x="609896" y="9559047"/>
            <a:ext cx="12592050" cy="7067550"/>
          </a:xfrm>
          <a:prstGeom prst="rect">
            <a:avLst/>
          </a:prstGeom>
        </p:spPr>
      </p:pic>
      <p:pic>
        <p:nvPicPr>
          <p:cNvPr id="14" name="图片 13"/>
          <p:cNvPicPr>
            <a:picLocks noChangeAspect="1"/>
          </p:cNvPicPr>
          <p:nvPr/>
        </p:nvPicPr>
        <p:blipFill>
          <a:blip r:embed="rId4"/>
          <a:stretch>
            <a:fillRect/>
          </a:stretch>
        </p:blipFill>
        <p:spPr>
          <a:xfrm>
            <a:off x="566737" y="17302162"/>
            <a:ext cx="12582525" cy="7038975"/>
          </a:xfrm>
          <a:prstGeom prst="rect">
            <a:avLst/>
          </a:prstGeom>
        </p:spPr>
      </p:pic>
    </p:spTree>
    <p:extLst>
      <p:ext uri="{BB962C8B-B14F-4D97-AF65-F5344CB8AC3E}">
        <p14:creationId xmlns:p14="http://schemas.microsoft.com/office/powerpoint/2010/main" val="2636580431"/>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1" name="矩形"/>
          <p:cNvSpPr/>
          <p:nvPr/>
        </p:nvSpPr>
        <p:spPr>
          <a:xfrm>
            <a:off x="-1"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869643"/>
            <a:ext cx="10495661"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八</a:t>
            </a:r>
            <a:r>
              <a:rPr dirty="0" smtClean="0"/>
              <a:t>：</a:t>
            </a:r>
            <a:r>
              <a:rPr lang="zh-CN" altLang="en-US" dirty="0" smtClean="0"/>
              <a:t>安装后的使用之</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a:ea typeface="宋体" panose="02010600030101010101" pitchFamily="2" charset="-122"/>
              </a:rPr>
              <a:t>退款</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335177" y="5208522"/>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第一步：使用收银软件的退货快捷键：</a:t>
            </a:r>
            <a:r>
              <a:rPr lang="en-US" altLang="zh-CN" dirty="0" smtClean="0">
                <a:ea typeface="宋体" panose="02010600030101010101" pitchFamily="2" charset="-122"/>
              </a:rPr>
              <a:t>a</a:t>
            </a:r>
            <a:r>
              <a:rPr lang="zh-CN" altLang="en-US" dirty="0" smtClean="0">
                <a:ea typeface="宋体" panose="02010600030101010101" pitchFamily="2" charset="-122"/>
              </a:rPr>
              <a:t>（根据不同收银软件的后台设置会有不同）</a:t>
            </a:r>
            <a:endParaRPr lang="zh-CN" dirty="0">
              <a:ea typeface="宋体" panose="02010600030101010101" pitchFamily="2" charset="-122"/>
            </a:endParaRPr>
          </a:p>
        </p:txBody>
      </p:sp>
      <p:sp>
        <p:nvSpPr>
          <p:cNvPr id="6" name="运行下载好的.net安装包，逐步操作，完成安装！如提示收银机已安装过.net2.0,请跳过此步骤"/>
          <p:cNvSpPr txBox="1"/>
          <p:nvPr/>
        </p:nvSpPr>
        <p:spPr>
          <a:xfrm>
            <a:off x="1046260" y="14649009"/>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第二步：选择退款原因和退款方式（退款方式必须与支付方式相同）</a:t>
            </a:r>
            <a:endParaRPr lang="zh-CN" altLang="en-US" dirty="0">
              <a:ea typeface="宋体" panose="02010600030101010101" pitchFamily="2" charset="-122"/>
            </a:endParaRPr>
          </a:p>
        </p:txBody>
      </p:sp>
      <p:pic>
        <p:nvPicPr>
          <p:cNvPr id="3" name="图片 2"/>
          <p:cNvPicPr>
            <a:picLocks noChangeAspect="1"/>
          </p:cNvPicPr>
          <p:nvPr/>
        </p:nvPicPr>
        <p:blipFill>
          <a:blip r:embed="rId2"/>
          <a:stretch>
            <a:fillRect/>
          </a:stretch>
        </p:blipFill>
        <p:spPr>
          <a:xfrm>
            <a:off x="576261" y="7064645"/>
            <a:ext cx="12563475" cy="7067550"/>
          </a:xfrm>
          <a:prstGeom prst="rect">
            <a:avLst/>
          </a:prstGeom>
        </p:spPr>
      </p:pic>
      <p:pic>
        <p:nvPicPr>
          <p:cNvPr id="5" name="图片 4"/>
          <p:cNvPicPr>
            <a:picLocks noChangeAspect="1"/>
          </p:cNvPicPr>
          <p:nvPr/>
        </p:nvPicPr>
        <p:blipFill>
          <a:blip r:embed="rId3"/>
          <a:stretch>
            <a:fillRect/>
          </a:stretch>
        </p:blipFill>
        <p:spPr>
          <a:xfrm>
            <a:off x="576261" y="16505132"/>
            <a:ext cx="12553950" cy="7067550"/>
          </a:xfrm>
          <a:prstGeom prst="rect">
            <a:avLst/>
          </a:prstGeom>
        </p:spPr>
      </p:pic>
    </p:spTree>
    <p:extLst>
      <p:ext uri="{BB962C8B-B14F-4D97-AF65-F5344CB8AC3E}">
        <p14:creationId xmlns:p14="http://schemas.microsoft.com/office/powerpoint/2010/main" val="1827399559"/>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3484802" y="131627"/>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第三步：选择“确定”按单退货</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2537204" y="16132472"/>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第五步：选择“全选”点击“确定”</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pic>
        <p:nvPicPr>
          <p:cNvPr id="5" name="图片 4"/>
          <p:cNvPicPr>
            <a:picLocks noChangeAspect="1"/>
          </p:cNvPicPr>
          <p:nvPr/>
        </p:nvPicPr>
        <p:blipFill>
          <a:blip r:embed="rId2"/>
          <a:stretch>
            <a:fillRect/>
          </a:stretch>
        </p:blipFill>
        <p:spPr>
          <a:xfrm>
            <a:off x="654090" y="977326"/>
            <a:ext cx="12553950" cy="7077075"/>
          </a:xfrm>
          <a:prstGeom prst="rect">
            <a:avLst/>
          </a:prstGeom>
        </p:spPr>
      </p:pic>
      <p:pic>
        <p:nvPicPr>
          <p:cNvPr id="7" name="图片 6"/>
          <p:cNvPicPr>
            <a:picLocks noChangeAspect="1"/>
          </p:cNvPicPr>
          <p:nvPr/>
        </p:nvPicPr>
        <p:blipFill>
          <a:blip r:embed="rId3"/>
          <a:stretch>
            <a:fillRect/>
          </a:stretch>
        </p:blipFill>
        <p:spPr>
          <a:xfrm>
            <a:off x="654090" y="17056397"/>
            <a:ext cx="12611100" cy="7048500"/>
          </a:xfrm>
          <a:prstGeom prst="rect">
            <a:avLst/>
          </a:prstGeom>
        </p:spPr>
      </p:pic>
      <p:pic>
        <p:nvPicPr>
          <p:cNvPr id="2" name="图片 1"/>
          <p:cNvPicPr>
            <a:picLocks noChangeAspect="1"/>
          </p:cNvPicPr>
          <p:nvPr/>
        </p:nvPicPr>
        <p:blipFill>
          <a:blip r:embed="rId4"/>
          <a:stretch>
            <a:fillRect/>
          </a:stretch>
        </p:blipFill>
        <p:spPr>
          <a:xfrm>
            <a:off x="635040" y="8958527"/>
            <a:ext cx="12573000" cy="7067550"/>
          </a:xfrm>
          <a:prstGeom prst="rect">
            <a:avLst/>
          </a:prstGeom>
        </p:spPr>
      </p:pic>
      <p:sp>
        <p:nvSpPr>
          <p:cNvPr id="13" name="运行下载好的.net安装包，逐步操作，完成安装！如提示收银机已安装过.net2.0,请跳过此步骤"/>
          <p:cNvSpPr txBox="1"/>
          <p:nvPr/>
        </p:nvSpPr>
        <p:spPr>
          <a:xfrm>
            <a:off x="2484677" y="8171531"/>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第四步：填入订单号后按“</a:t>
            </a:r>
            <a:r>
              <a:rPr lang="en-US" altLang="zh-CN" dirty="0" smtClean="0">
                <a:ea typeface="宋体" panose="02010600030101010101" pitchFamily="2" charset="-122"/>
              </a:rPr>
              <a:t>Enter</a:t>
            </a:r>
            <a:r>
              <a:rPr lang="zh-CN" altLang="en-US" dirty="0" smtClean="0">
                <a:ea typeface="宋体" panose="02010600030101010101" pitchFamily="2" charset="-122"/>
              </a:rPr>
              <a:t>”或确定</a:t>
            </a:r>
            <a:endParaRPr lang="zh-CN" altLang="en-US" dirty="0">
              <a:ea typeface="宋体" panose="02010600030101010101" pitchFamily="2" charset="-122"/>
            </a:endParaRPr>
          </a:p>
        </p:txBody>
      </p:sp>
    </p:spTree>
    <p:extLst>
      <p:ext uri="{BB962C8B-B14F-4D97-AF65-F5344CB8AC3E}">
        <p14:creationId xmlns:p14="http://schemas.microsoft.com/office/powerpoint/2010/main" val="1540315631"/>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4333946" y="12728003"/>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第七步：退款成功</a:t>
            </a:r>
            <a:endParaRPr lang="zh-CN" altLang="en-US" dirty="0">
              <a:ea typeface="宋体" panose="02010600030101010101" pitchFamily="2" charset="-122"/>
            </a:endParaRPr>
          </a:p>
        </p:txBody>
      </p:sp>
      <p:pic>
        <p:nvPicPr>
          <p:cNvPr id="13" name="图片 12"/>
          <p:cNvPicPr>
            <a:picLocks noChangeAspect="1"/>
          </p:cNvPicPr>
          <p:nvPr/>
        </p:nvPicPr>
        <p:blipFill>
          <a:blip r:embed="rId2"/>
          <a:stretch>
            <a:fillRect/>
          </a:stretch>
        </p:blipFill>
        <p:spPr>
          <a:xfrm>
            <a:off x="576262" y="15181675"/>
            <a:ext cx="12582525" cy="7058025"/>
          </a:xfrm>
          <a:prstGeom prst="rect">
            <a:avLst/>
          </a:prstGeom>
        </p:spPr>
      </p:pic>
      <p:sp>
        <p:nvSpPr>
          <p:cNvPr id="10" name="运行下载好的.net安装包，逐步操作，完成安装！如提示收银机已安装过.net2.0,请跳过此步骤"/>
          <p:cNvSpPr txBox="1"/>
          <p:nvPr/>
        </p:nvSpPr>
        <p:spPr>
          <a:xfrm>
            <a:off x="3789058" y="1434762"/>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第六步：进入退款界面</a:t>
            </a:r>
            <a:endParaRPr lang="zh-CN" altLang="en-US" dirty="0">
              <a:ea typeface="宋体" panose="02010600030101010101" pitchFamily="2" charset="-122"/>
            </a:endParaRPr>
          </a:p>
        </p:txBody>
      </p:sp>
      <p:pic>
        <p:nvPicPr>
          <p:cNvPr id="11" name="图片 10"/>
          <p:cNvPicPr>
            <a:picLocks noChangeAspect="1"/>
          </p:cNvPicPr>
          <p:nvPr/>
        </p:nvPicPr>
        <p:blipFill>
          <a:blip r:embed="rId3"/>
          <a:stretch>
            <a:fillRect/>
          </a:stretch>
        </p:blipFill>
        <p:spPr>
          <a:xfrm>
            <a:off x="664651" y="3913229"/>
            <a:ext cx="12573000" cy="7067550"/>
          </a:xfrm>
          <a:prstGeom prst="rect">
            <a:avLst/>
          </a:prstGeom>
        </p:spPr>
      </p:pic>
    </p:spTree>
    <p:extLst>
      <p:ext uri="{BB962C8B-B14F-4D97-AF65-F5344CB8AC3E}">
        <p14:creationId xmlns:p14="http://schemas.microsoft.com/office/powerpoint/2010/main" val="102671957"/>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 name="矩形"/>
          <p:cNvSpPr/>
          <p:nvPr/>
        </p:nvSpPr>
        <p:spPr>
          <a:xfrm>
            <a:off x="9525" y="11623"/>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5" name="第3步：…"/>
          <p:cNvSpPr txBox="1"/>
          <p:nvPr/>
        </p:nvSpPr>
        <p:spPr>
          <a:xfrm>
            <a:off x="4362521" y="1725382"/>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sp>
        <p:nvSpPr>
          <p:cNvPr id="17" name="第4步：…"/>
          <p:cNvSpPr txBox="1"/>
          <p:nvPr/>
        </p:nvSpPr>
        <p:spPr>
          <a:xfrm>
            <a:off x="1002760" y="10591252"/>
            <a:ext cx="11393343" cy="1954862"/>
          </a:xfrm>
          <a:prstGeom prst="rect">
            <a:avLst/>
          </a:prstGeom>
          <a:ln w="12700">
            <a:miter lim="400000"/>
          </a:ln>
        </p:spPr>
        <p:txBody>
          <a:bodyPr wrap="none" lIns="53578" tIns="53578" rIns="53578" bIns="53578" anchor="ctr">
            <a:spAutoFit/>
          </a:bodyPr>
          <a:lstStyle/>
          <a:p>
            <a:pPr algn="l"/>
            <a:r>
              <a:rPr lang="en-US" altLang="zh-CN" sz="4000" dirty="0" smtClean="0">
                <a:solidFill>
                  <a:srgbClr val="FF0000"/>
                </a:solidFill>
              </a:rPr>
              <a:t>2.</a:t>
            </a:r>
            <a:r>
              <a:rPr lang="zh-CN" altLang="en-US" sz="4000" dirty="0" smtClean="0">
                <a:solidFill>
                  <a:srgbClr val="FF0000"/>
                </a:solidFill>
              </a:rPr>
              <a:t>若统一使用现金退款，则退款步骤与现金订单退</a:t>
            </a:r>
            <a:endParaRPr lang="en-US" altLang="zh-CN" sz="4000" dirty="0" smtClean="0">
              <a:solidFill>
                <a:srgbClr val="FF0000"/>
              </a:solidFill>
            </a:endParaRPr>
          </a:p>
          <a:p>
            <a:pPr algn="l"/>
            <a:r>
              <a:rPr lang="zh-CN" altLang="en-US" sz="4000" dirty="0" smtClean="0">
                <a:solidFill>
                  <a:srgbClr val="FF0000"/>
                </a:solidFill>
              </a:rPr>
              <a:t>款步骤相同，若使用原支付方式退款，则务必选择</a:t>
            </a:r>
            <a:endParaRPr lang="en-US" altLang="zh-CN" sz="4000" dirty="0" smtClean="0">
              <a:solidFill>
                <a:srgbClr val="FF0000"/>
              </a:solidFill>
            </a:endParaRPr>
          </a:p>
          <a:p>
            <a:pPr algn="l"/>
            <a:r>
              <a:rPr lang="zh-CN" altLang="en-US" sz="4000" dirty="0" smtClean="0">
                <a:solidFill>
                  <a:srgbClr val="FF0000"/>
                </a:solidFill>
              </a:rPr>
              <a:t>原支付方式进行退款，否则退款失败</a:t>
            </a:r>
            <a:endParaRPr lang="zh-CN" sz="4000" dirty="0">
              <a:solidFill>
                <a:srgbClr val="FF0000"/>
              </a:solidFill>
              <a:ea typeface="宋体" panose="02010600030101010101" pitchFamily="2" charset="-122"/>
            </a:endParaRPr>
          </a:p>
        </p:txBody>
      </p:sp>
      <p:sp>
        <p:nvSpPr>
          <p:cNvPr id="18" name="第4步：…"/>
          <p:cNvSpPr txBox="1"/>
          <p:nvPr/>
        </p:nvSpPr>
        <p:spPr>
          <a:xfrm>
            <a:off x="1002760" y="14734491"/>
            <a:ext cx="12162784" cy="1339309"/>
          </a:xfrm>
          <a:prstGeom prst="rect">
            <a:avLst/>
          </a:prstGeom>
          <a:ln w="12700">
            <a:miter lim="400000"/>
          </a:ln>
        </p:spPr>
        <p:txBody>
          <a:bodyPr wrap="none" lIns="53578" tIns="53578" rIns="53578" bIns="53578" anchor="ctr">
            <a:spAutoFit/>
          </a:bodyPr>
          <a:lstStyle/>
          <a:p>
            <a:pPr algn="l"/>
            <a:r>
              <a:rPr lang="en-US" altLang="zh-CN" sz="4000" dirty="0" smtClean="0">
                <a:solidFill>
                  <a:srgbClr val="FF0000"/>
                </a:solidFill>
              </a:rPr>
              <a:t>3.</a:t>
            </a:r>
            <a:r>
              <a:rPr lang="zh-CN" altLang="en-US" sz="4000" dirty="0" smtClean="0">
                <a:solidFill>
                  <a:srgbClr val="FF0000"/>
                </a:solidFill>
              </a:rPr>
              <a:t>使用微信或支付宝进行退款时，只支持整单退款，</a:t>
            </a:r>
            <a:endParaRPr lang="en-US" altLang="zh-CN" sz="4000" dirty="0" smtClean="0">
              <a:solidFill>
                <a:srgbClr val="FF0000"/>
              </a:solidFill>
            </a:endParaRPr>
          </a:p>
          <a:p>
            <a:pPr algn="l"/>
            <a:r>
              <a:rPr lang="zh-CN" altLang="en-US" sz="4000" dirty="0" smtClean="0">
                <a:solidFill>
                  <a:srgbClr val="FF0000"/>
                </a:solidFill>
              </a:rPr>
              <a:t>不支持部分退款</a:t>
            </a:r>
            <a:endParaRPr lang="zh-CN" sz="4000" dirty="0">
              <a:solidFill>
                <a:srgbClr val="FF0000"/>
              </a:solidFill>
              <a:ea typeface="宋体" panose="02010600030101010101" pitchFamily="2" charset="-122"/>
            </a:endParaRPr>
          </a:p>
        </p:txBody>
      </p:sp>
      <p:sp>
        <p:nvSpPr>
          <p:cNvPr id="19" name="第4步：…"/>
          <p:cNvSpPr txBox="1"/>
          <p:nvPr/>
        </p:nvSpPr>
        <p:spPr>
          <a:xfrm>
            <a:off x="1002759" y="18262177"/>
            <a:ext cx="11393343" cy="1339309"/>
          </a:xfrm>
          <a:prstGeom prst="rect">
            <a:avLst/>
          </a:prstGeom>
          <a:ln w="12700">
            <a:miter lim="400000"/>
          </a:ln>
        </p:spPr>
        <p:txBody>
          <a:bodyPr wrap="none" lIns="53578" tIns="53578" rIns="53578" bIns="53578" anchor="ctr">
            <a:spAutoFit/>
          </a:bodyPr>
          <a:lstStyle/>
          <a:p>
            <a:pPr algn="l"/>
            <a:r>
              <a:rPr lang="en-US" altLang="zh-CN" sz="4000" dirty="0" smtClean="0">
                <a:solidFill>
                  <a:srgbClr val="FF0000"/>
                </a:solidFill>
              </a:rPr>
              <a:t>4.</a:t>
            </a:r>
            <a:r>
              <a:rPr lang="zh-CN" altLang="en-US" sz="4000" dirty="0" smtClean="0">
                <a:solidFill>
                  <a:srgbClr val="FF0000"/>
                </a:solidFill>
              </a:rPr>
              <a:t>在退款时，要保证移动支付所绑定账号中余额充</a:t>
            </a:r>
            <a:endParaRPr lang="en-US" altLang="zh-CN" sz="4000" dirty="0" smtClean="0">
              <a:solidFill>
                <a:srgbClr val="FF0000"/>
              </a:solidFill>
            </a:endParaRPr>
          </a:p>
          <a:p>
            <a:pPr algn="l"/>
            <a:r>
              <a:rPr lang="zh-CN" altLang="en-US" sz="4000" dirty="0" smtClean="0">
                <a:solidFill>
                  <a:srgbClr val="FF0000"/>
                </a:solidFill>
              </a:rPr>
              <a:t>足，否则退款失败，只能使用现金退款</a:t>
            </a:r>
            <a:endParaRPr lang="zh-CN" sz="4000" dirty="0">
              <a:solidFill>
                <a:srgbClr val="FF0000"/>
              </a:solidFill>
              <a:ea typeface="宋体" panose="02010600030101010101" pitchFamily="2" charset="-122"/>
            </a:endParaRPr>
          </a:p>
        </p:txBody>
      </p:sp>
      <p:sp>
        <p:nvSpPr>
          <p:cNvPr id="12" name="第4步：…"/>
          <p:cNvSpPr txBox="1"/>
          <p:nvPr/>
        </p:nvSpPr>
        <p:spPr>
          <a:xfrm>
            <a:off x="1152418" y="7063566"/>
            <a:ext cx="11430213" cy="1339309"/>
          </a:xfrm>
          <a:prstGeom prst="rect">
            <a:avLst/>
          </a:prstGeom>
          <a:ln w="12700">
            <a:miter lim="400000"/>
          </a:ln>
        </p:spPr>
        <p:txBody>
          <a:bodyPr wrap="none" lIns="53578" tIns="53578" rIns="53578" bIns="53578" anchor="ctr">
            <a:spAutoFit/>
          </a:bodyPr>
          <a:lstStyle/>
          <a:p>
            <a:pPr algn="l"/>
            <a:r>
              <a:rPr lang="en-US" altLang="zh-CN" sz="4000" dirty="0" smtClean="0">
                <a:solidFill>
                  <a:srgbClr val="FF0000"/>
                </a:solidFill>
              </a:rPr>
              <a:t>1.</a:t>
            </a:r>
            <a:r>
              <a:rPr lang="zh-CN" altLang="en-US" sz="4000" dirty="0" smtClean="0">
                <a:solidFill>
                  <a:srgbClr val="FF0000"/>
                </a:solidFill>
              </a:rPr>
              <a:t>支付过程中务必选择对应正确的付款方式进行支</a:t>
            </a:r>
            <a:endParaRPr lang="en-US" altLang="zh-CN" sz="4000" dirty="0" smtClean="0">
              <a:solidFill>
                <a:srgbClr val="FF0000"/>
              </a:solidFill>
            </a:endParaRPr>
          </a:p>
          <a:p>
            <a:pPr algn="l"/>
            <a:r>
              <a:rPr lang="zh-CN" altLang="en-US" sz="4000" dirty="0" smtClean="0">
                <a:solidFill>
                  <a:srgbClr val="FF0000"/>
                </a:solidFill>
                <a:ea typeface="宋体" panose="02010600030101010101" pitchFamily="2" charset="-122"/>
              </a:rPr>
              <a:t>付，例如：微信支付必须选择微信后扫码</a:t>
            </a:r>
            <a:endParaRPr lang="zh-CN" sz="4000" dirty="0">
              <a:solidFill>
                <a:srgbClr val="FF0000"/>
              </a:solidFill>
              <a:ea typeface="宋体" panose="02010600030101010101" pitchFamily="2" charset="-122"/>
            </a:endParaRPr>
          </a:p>
        </p:txBody>
      </p:sp>
    </p:spTree>
    <p:extLst>
      <p:ext uri="{BB962C8B-B14F-4D97-AF65-F5344CB8AC3E}">
        <p14:creationId xmlns:p14="http://schemas.microsoft.com/office/powerpoint/2010/main" val="2279764821"/>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文本框 3"/>
          <p:cNvSpPr txBox="1"/>
          <p:nvPr/>
        </p:nvSpPr>
        <p:spPr>
          <a:xfrm>
            <a:off x="1343121" y="7954898"/>
            <a:ext cx="10367421" cy="25704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marL="0" marR="0" indent="0" algn="ctr" defTabSz="1460500" rtl="0" fontAlgn="auto" latinLnBrk="0" hangingPunct="0">
              <a:lnSpc>
                <a:spcPct val="100000"/>
              </a:lnSpc>
              <a:spcBef>
                <a:spcPts val="0"/>
              </a:spcBef>
              <a:spcAft>
                <a:spcPts val="0"/>
              </a:spcAft>
              <a:buClrTx/>
              <a:buSzTx/>
              <a:buFontTx/>
              <a:buNone/>
            </a:pPr>
            <a:r>
              <a:rPr kumimoji="0" lang="en-US" altLang="zh-CN"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1.</a:t>
            </a:r>
            <a:r>
              <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安装成功并可以正常</a:t>
            </a:r>
            <a:endParaRPr kumimoji="0" lang="en-US" altLang="zh-CN"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a:p>
            <a:pPr marL="0" marR="0" indent="0" algn="ctr" defTabSz="1460500" rtl="0" fontAlgn="auto" latinLnBrk="0" hangingPunct="0">
              <a:lnSpc>
                <a:spcPct val="100000"/>
              </a:lnSpc>
              <a:spcBef>
                <a:spcPts val="0"/>
              </a:spcBef>
              <a:spcAft>
                <a:spcPts val="0"/>
              </a:spcAft>
              <a:buClrTx/>
              <a:buSzTx/>
              <a:buFontTx/>
              <a:buNone/>
            </a:pPr>
            <a:r>
              <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使用的思讯收银软件</a:t>
            </a:r>
            <a:endParaRPr kumimoji="0" lang="zh-CN" sz="9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p:txBody>
      </p:sp>
      <p:sp>
        <p:nvSpPr>
          <p:cNvPr id="5" name="文本框 4"/>
          <p:cNvSpPr txBox="1"/>
          <p:nvPr/>
        </p:nvSpPr>
        <p:spPr>
          <a:xfrm>
            <a:off x="1343119" y="12679518"/>
            <a:ext cx="10367421" cy="38015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marL="0" marR="0" indent="0" algn="ctr" defTabSz="1460500" rtl="0" fontAlgn="auto" latinLnBrk="0" hangingPunct="0">
              <a:lnSpc>
                <a:spcPct val="100000"/>
              </a:lnSpc>
              <a:spcBef>
                <a:spcPts val="0"/>
              </a:spcBef>
              <a:spcAft>
                <a:spcPts val="0"/>
              </a:spcAft>
              <a:buClrTx/>
              <a:buSzTx/>
              <a:buFontTx/>
              <a:buNone/>
            </a:pPr>
            <a:r>
              <a:rPr kumimoji="0" lang="en-US" altLang="zh-CN"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2.</a:t>
            </a:r>
            <a:r>
              <a:rPr lang="zh-CN" altLang="en-US" sz="8000" dirty="0" smtClean="0">
                <a:solidFill>
                  <a:schemeClr val="bg1"/>
                </a:solidFill>
                <a:ea typeface="宋体" panose="02010600030101010101" pitchFamily="2" charset="-122"/>
              </a:rPr>
              <a:t>通道配置成功的移动</a:t>
            </a:r>
            <a:endParaRPr lang="en-US" altLang="zh-CN" sz="8000" dirty="0" smtClean="0">
              <a:solidFill>
                <a:schemeClr val="bg1"/>
              </a:solidFill>
              <a:ea typeface="宋体" panose="02010600030101010101" pitchFamily="2" charset="-122"/>
            </a:endParaRPr>
          </a:p>
          <a:p>
            <a:pPr marL="0" marR="0" indent="0" algn="ctr" defTabSz="1460500" rtl="0" fontAlgn="auto" latinLnBrk="0" hangingPunct="0">
              <a:lnSpc>
                <a:spcPct val="100000"/>
              </a:lnSpc>
              <a:spcBef>
                <a:spcPts val="0"/>
              </a:spcBef>
              <a:spcAft>
                <a:spcPts val="0"/>
              </a:spcAft>
              <a:buClrTx/>
              <a:buSzTx/>
              <a:buFontTx/>
              <a:buNone/>
            </a:pPr>
            <a:r>
              <a:rPr lang="zh-CN" altLang="en-US" sz="8000" dirty="0" smtClean="0">
                <a:solidFill>
                  <a:schemeClr val="bg1"/>
                </a:solidFill>
                <a:ea typeface="宋体" panose="02010600030101010101" pitchFamily="2" charset="-122"/>
              </a:rPr>
              <a:t>支付账号</a:t>
            </a:r>
            <a:endParaRPr lang="en-US" altLang="zh-CN" sz="8000" dirty="0" smtClean="0">
              <a:solidFill>
                <a:schemeClr val="bg1"/>
              </a:solidFill>
              <a:ea typeface="宋体" panose="02010600030101010101" pitchFamily="2" charset="-122"/>
            </a:endParaRPr>
          </a:p>
          <a:p>
            <a:pPr marL="0" marR="0" indent="0" algn="ctr" defTabSz="1460500" rtl="0" fontAlgn="auto" latinLnBrk="0" hangingPunct="0">
              <a:lnSpc>
                <a:spcPct val="100000"/>
              </a:lnSpc>
              <a:spcBef>
                <a:spcPts val="0"/>
              </a:spcBef>
              <a:spcAft>
                <a:spcPts val="0"/>
              </a:spcAft>
              <a:buClrTx/>
              <a:buSzTx/>
              <a:buFontTx/>
              <a:buNone/>
            </a:pPr>
            <a:endPar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p:txBody>
      </p:sp>
      <p:sp>
        <p:nvSpPr>
          <p:cNvPr id="2" name="文本框 1"/>
          <p:cNvSpPr txBox="1"/>
          <p:nvPr/>
        </p:nvSpPr>
        <p:spPr>
          <a:xfrm>
            <a:off x="3010245" y="2574325"/>
            <a:ext cx="7033175" cy="28781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marL="0" marR="0" indent="0" algn="ctr" defTabSz="1460500" rtl="0" fontAlgn="auto" latinLnBrk="0" hangingPunct="0">
              <a:lnSpc>
                <a:spcPct val="100000"/>
              </a:lnSpc>
              <a:spcBef>
                <a:spcPts val="0"/>
              </a:spcBef>
              <a:spcAft>
                <a:spcPts val="0"/>
              </a:spcAft>
              <a:buClrTx/>
              <a:buSzTx/>
              <a:buFontTx/>
              <a:buNone/>
            </a:pPr>
            <a:r>
              <a:rPr lang="zh-CN" altLang="en-US" dirty="0" smtClean="0">
                <a:solidFill>
                  <a:schemeClr val="bg1"/>
                </a:solidFill>
                <a:ea typeface="宋体" panose="02010600030101010101" pitchFamily="2" charset="-122"/>
              </a:rPr>
              <a:t>思讯内插件</a:t>
            </a:r>
            <a:endParaRPr lang="en-US" altLang="zh-CN" dirty="0" smtClean="0">
              <a:solidFill>
                <a:schemeClr val="bg1"/>
              </a:solidFill>
              <a:ea typeface="宋体" panose="02010600030101010101" pitchFamily="2" charset="-122"/>
            </a:endParaRPr>
          </a:p>
          <a:p>
            <a:pPr marL="0" marR="0" indent="0" algn="ctr" defTabSz="1460500" rtl="0" fontAlgn="auto" latinLnBrk="0" hangingPunct="0">
              <a:lnSpc>
                <a:spcPct val="100000"/>
              </a:lnSpc>
              <a:spcBef>
                <a:spcPts val="0"/>
              </a:spcBef>
              <a:spcAft>
                <a:spcPts val="0"/>
              </a:spcAft>
              <a:buClrTx/>
              <a:buSzTx/>
              <a:buFontTx/>
              <a:buNone/>
            </a:pPr>
            <a:r>
              <a:rPr lang="zh-CN" altLang="en-US" dirty="0" smtClean="0">
                <a:solidFill>
                  <a:schemeClr val="bg1"/>
                </a:solidFill>
                <a:ea typeface="宋体" panose="02010600030101010101" pitchFamily="2" charset="-122"/>
              </a:rPr>
              <a:t>安装设置前提</a:t>
            </a:r>
            <a:endParaRPr kumimoji="0" lang="zh-CN" sz="9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p:txBody>
      </p:sp>
      <p:sp>
        <p:nvSpPr>
          <p:cNvPr id="6" name="文本框 5"/>
          <p:cNvSpPr txBox="1"/>
          <p:nvPr/>
        </p:nvSpPr>
        <p:spPr>
          <a:xfrm>
            <a:off x="1343119" y="17609439"/>
            <a:ext cx="10367421" cy="25704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3578" tIns="53578" rIns="53578" bIns="53578" numCol="1" spcCol="38100" rtlCol="0" anchor="ctr">
            <a:spAutoFit/>
          </a:bodyPr>
          <a:lstStyle/>
          <a:p>
            <a:pPr marL="0" marR="0" indent="0" algn="ctr" defTabSz="1460500" rtl="0" fontAlgn="auto" latinLnBrk="0" hangingPunct="0">
              <a:lnSpc>
                <a:spcPct val="100000"/>
              </a:lnSpc>
              <a:spcBef>
                <a:spcPts val="0"/>
              </a:spcBef>
              <a:spcAft>
                <a:spcPts val="0"/>
              </a:spcAft>
              <a:buClrTx/>
              <a:buSzTx/>
              <a:buFontTx/>
              <a:buNone/>
            </a:pPr>
            <a:r>
              <a:rPr kumimoji="0" 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3.</a:t>
            </a:r>
            <a:r>
              <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rPr>
              <a:t>下载内插件</a:t>
            </a:r>
            <a:r>
              <a:rPr lang="zh-CN" altLang="en-US" sz="8000" dirty="0" smtClean="0">
                <a:solidFill>
                  <a:schemeClr val="bg1"/>
                </a:solidFill>
                <a:ea typeface="宋体" panose="02010600030101010101" pitchFamily="2" charset="-122"/>
              </a:rPr>
              <a:t>安装配置</a:t>
            </a:r>
            <a:endParaRPr lang="en-US" altLang="zh-CN" sz="8000" dirty="0" smtClean="0">
              <a:solidFill>
                <a:schemeClr val="bg1"/>
              </a:solidFill>
              <a:ea typeface="宋体" panose="02010600030101010101" pitchFamily="2" charset="-122"/>
            </a:endParaRPr>
          </a:p>
          <a:p>
            <a:pPr marL="0" marR="0" indent="0" algn="ctr" defTabSz="1460500" rtl="0" fontAlgn="auto" latinLnBrk="0" hangingPunct="0">
              <a:lnSpc>
                <a:spcPct val="100000"/>
              </a:lnSpc>
              <a:spcBef>
                <a:spcPts val="0"/>
              </a:spcBef>
              <a:spcAft>
                <a:spcPts val="0"/>
              </a:spcAft>
              <a:buClrTx/>
              <a:buSzTx/>
              <a:buFontTx/>
              <a:buNone/>
            </a:pPr>
            <a:r>
              <a:rPr lang="zh-CN" altLang="en-US" sz="8000" dirty="0" smtClean="0">
                <a:solidFill>
                  <a:schemeClr val="bg1"/>
                </a:solidFill>
                <a:ea typeface="宋体" panose="02010600030101010101" pitchFamily="2" charset="-122"/>
              </a:rPr>
              <a:t>文件</a:t>
            </a:r>
            <a:endParaRPr kumimoji="0" lang="zh-CN" altLang="en-US" sz="8000" b="0" i="0" u="none" strike="noStrike" cap="none" spc="0" normalizeH="0" baseline="0" dirty="0" smtClean="0">
              <a:ln>
                <a:noFill/>
              </a:ln>
              <a:solidFill>
                <a:schemeClr val="bg1"/>
              </a:solidFill>
              <a:effectLst/>
              <a:uFillTx/>
              <a:latin typeface="+mn-lt"/>
              <a:ea typeface="宋体" panose="02010600030101010101" pitchFamily="2" charset="-122"/>
              <a:cs typeface="+mn-cs"/>
              <a:sym typeface="Helvetica Light"/>
            </a:endParaRP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5" name="矩形"/>
          <p:cNvSpPr/>
          <p:nvPr/>
        </p:nvSpPr>
        <p:spPr>
          <a:xfrm>
            <a:off x="-1" y="-108439"/>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26" name="第1步：…"/>
          <p:cNvSpPr txBox="1"/>
          <p:nvPr/>
        </p:nvSpPr>
        <p:spPr>
          <a:xfrm>
            <a:off x="1325131" y="884248"/>
            <a:ext cx="11649824"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一</a:t>
            </a:r>
            <a:r>
              <a:rPr dirty="0" smtClean="0"/>
              <a:t>：</a:t>
            </a:r>
            <a:r>
              <a:rPr lang="zh-CN" altLang="en-US" dirty="0" smtClean="0"/>
              <a:t>将内插件文件移动</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smtClean="0"/>
              <a:t>到收银软件根目录中</a:t>
            </a:r>
            <a:endParaRPr lang="en-US" altLang="zh-CN" dirty="0" smtClean="0">
              <a:ea typeface="宋体" panose="02010600030101010101" pitchFamily="2" charset="-122"/>
            </a:endParaRPr>
          </a:p>
        </p:txBody>
      </p:sp>
      <p:sp>
        <p:nvSpPr>
          <p:cNvPr id="8" name="运行下载好的.net安装包，逐步操作，完成安装！如提示收银机已安装过.net2.0,请跳过此步骤"/>
          <p:cNvSpPr txBox="1"/>
          <p:nvPr/>
        </p:nvSpPr>
        <p:spPr>
          <a:xfrm>
            <a:off x="3394029" y="4759724"/>
            <a:ext cx="11623476" cy="721995"/>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solidFill>
                  <a:schemeClr val="bg2"/>
                </a:solidFill>
                <a:effectLst>
                  <a:innerShdw blurRad="63500" dist="50800" dir="13500000">
                    <a:srgbClr val="000000">
                      <a:alpha val="50000"/>
                    </a:srgbClr>
                  </a:innerShdw>
                </a:effectLst>
              </a:rPr>
              <a:t>首先打开收银软件根目录</a:t>
            </a:r>
            <a:endParaRPr lang="zh-CN" altLang="en-US" dirty="0" smtClean="0">
              <a:solidFill>
                <a:schemeClr val="bg2"/>
              </a:solidFill>
              <a:effectLst>
                <a:innerShdw blurRad="63500" dist="50800" dir="13500000">
                  <a:srgbClr val="000000">
                    <a:alpha val="50000"/>
                  </a:srgbClr>
                </a:innerShdw>
              </a:effectLst>
              <a:ea typeface="宋体" panose="02010600030101010101" pitchFamily="2" charset="-122"/>
            </a:endParaRPr>
          </a:p>
        </p:txBody>
      </p:sp>
      <p:sp>
        <p:nvSpPr>
          <p:cNvPr id="4" name="运行下载好的.net安装包，逐步操作，完成安装！如提示收银机已安装过.net2.0,请跳过此步骤"/>
          <p:cNvSpPr txBox="1"/>
          <p:nvPr/>
        </p:nvSpPr>
        <p:spPr>
          <a:xfrm>
            <a:off x="2181814" y="14501894"/>
            <a:ext cx="11623476" cy="721995"/>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solidFill>
                  <a:schemeClr val="bg2"/>
                </a:solidFill>
                <a:effectLst>
                  <a:innerShdw blurRad="63500" dist="50800" dir="13500000">
                    <a:srgbClr val="000000">
                      <a:alpha val="50000"/>
                    </a:srgbClr>
                  </a:innerShdw>
                </a:effectLst>
                <a:ea typeface="宋体" panose="02010600030101010101" pitchFamily="2" charset="-122"/>
              </a:rPr>
              <a:t>将安装文件复制到收银软件根目录</a:t>
            </a:r>
          </a:p>
        </p:txBody>
      </p:sp>
      <p:pic>
        <p:nvPicPr>
          <p:cNvPr id="5" name="图片 4"/>
          <p:cNvPicPr>
            <a:picLocks noChangeAspect="1"/>
          </p:cNvPicPr>
          <p:nvPr/>
        </p:nvPicPr>
        <p:blipFill>
          <a:blip r:embed="rId2"/>
          <a:stretch>
            <a:fillRect/>
          </a:stretch>
        </p:blipFill>
        <p:spPr>
          <a:xfrm>
            <a:off x="1738916" y="5589633"/>
            <a:ext cx="10238165" cy="8912261"/>
          </a:xfrm>
          <a:prstGeom prst="rect">
            <a:avLst/>
          </a:prstGeom>
        </p:spPr>
      </p:pic>
      <p:pic>
        <p:nvPicPr>
          <p:cNvPr id="6" name="图片 5"/>
          <p:cNvPicPr>
            <a:picLocks noChangeAspect="1"/>
          </p:cNvPicPr>
          <p:nvPr/>
        </p:nvPicPr>
        <p:blipFill>
          <a:blip r:embed="rId3"/>
          <a:stretch>
            <a:fillRect/>
          </a:stretch>
        </p:blipFill>
        <p:spPr>
          <a:xfrm>
            <a:off x="2181814" y="15606953"/>
            <a:ext cx="9390497" cy="8777047"/>
          </a:xfrm>
          <a:prstGeom prst="rect">
            <a:avLst/>
          </a:prstGeom>
        </p:spPr>
      </p:pic>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 name="矩形"/>
          <p:cNvSpPr/>
          <p:nvPr/>
        </p:nvSpPr>
        <p:spPr>
          <a:xfrm>
            <a:off x="28574"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34" name="第2步：…"/>
          <p:cNvSpPr txBox="1"/>
          <p:nvPr/>
        </p:nvSpPr>
        <p:spPr>
          <a:xfrm>
            <a:off x="1837644" y="1562139"/>
            <a:ext cx="9341499"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二</a:t>
            </a:r>
            <a:r>
              <a:rPr dirty="0" smtClean="0"/>
              <a:t>：</a:t>
            </a:r>
            <a:r>
              <a:rPr lang="zh-CN" altLang="en-US" dirty="0" smtClean="0"/>
              <a:t>安装接口文件</a:t>
            </a:r>
            <a:endParaRPr lang="zh-CN" altLang="en-US" dirty="0" smtClean="0">
              <a:ea typeface="宋体" panose="02010600030101010101" pitchFamily="2" charset="-122"/>
            </a:endParaRPr>
          </a:p>
        </p:txBody>
      </p:sp>
      <p:sp>
        <p:nvSpPr>
          <p:cNvPr id="8" name="运行下载好的.net安装包，逐步操作，完成安装！如提示收银机已安装过.net2.0,请跳过此步骤"/>
          <p:cNvSpPr txBox="1"/>
          <p:nvPr/>
        </p:nvSpPr>
        <p:spPr>
          <a:xfrm>
            <a:off x="3431494" y="4782585"/>
            <a:ext cx="11623476" cy="721995"/>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安装接口文件至默认目标文件夹</a:t>
            </a:r>
            <a:endParaRPr lang="en-US" altLang="zh-CN" dirty="0" smtClean="0">
              <a:ea typeface="宋体" panose="02010600030101010101" pitchFamily="2" charset="-122"/>
            </a:endParaRPr>
          </a:p>
        </p:txBody>
      </p:sp>
      <p:sp>
        <p:nvSpPr>
          <p:cNvPr id="3" name="运行下载好的.net安装包，逐步操作，完成安装！如提示收银机已安装过.net2.0,请跳过此步骤"/>
          <p:cNvSpPr txBox="1"/>
          <p:nvPr/>
        </p:nvSpPr>
        <p:spPr>
          <a:xfrm>
            <a:off x="3431494" y="14449368"/>
            <a:ext cx="11623476" cy="721995"/>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a:ea typeface="宋体" panose="02010600030101010101" pitchFamily="2" charset="-122"/>
              </a:rPr>
              <a:t>弹</a:t>
            </a:r>
            <a:r>
              <a:rPr lang="zh-CN" altLang="en-US" dirty="0" smtClean="0">
                <a:ea typeface="宋体" panose="02010600030101010101" pitchFamily="2" charset="-122"/>
              </a:rPr>
              <a:t>出的确认文件替换中确认替换</a:t>
            </a:r>
            <a:endParaRPr lang="en-US" altLang="zh-CN" dirty="0" smtClean="0">
              <a:ea typeface="宋体" panose="02010600030101010101" pitchFamily="2" charset="-122"/>
            </a:endParaRPr>
          </a:p>
        </p:txBody>
      </p:sp>
      <p:pic>
        <p:nvPicPr>
          <p:cNvPr id="6" name="图片 5"/>
          <p:cNvPicPr>
            <a:picLocks noChangeAspect="1"/>
          </p:cNvPicPr>
          <p:nvPr/>
        </p:nvPicPr>
        <p:blipFill>
          <a:blip r:embed="rId2"/>
          <a:stretch>
            <a:fillRect/>
          </a:stretch>
        </p:blipFill>
        <p:spPr>
          <a:xfrm>
            <a:off x="1993062" y="5588207"/>
            <a:ext cx="9537545" cy="8878544"/>
          </a:xfrm>
          <a:prstGeom prst="rect">
            <a:avLst/>
          </a:prstGeom>
        </p:spPr>
      </p:pic>
      <p:pic>
        <p:nvPicPr>
          <p:cNvPr id="7" name="图片 6"/>
          <p:cNvPicPr>
            <a:picLocks noChangeAspect="1"/>
          </p:cNvPicPr>
          <p:nvPr/>
        </p:nvPicPr>
        <p:blipFill>
          <a:blip r:embed="rId3"/>
          <a:stretch>
            <a:fillRect/>
          </a:stretch>
        </p:blipFill>
        <p:spPr>
          <a:xfrm>
            <a:off x="1993062" y="15322693"/>
            <a:ext cx="9454418" cy="8788446"/>
          </a:xfrm>
          <a:prstGeom prst="rect">
            <a:avLst/>
          </a:prstGeom>
        </p:spPr>
      </p:pic>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3" name="矩形"/>
          <p:cNvSpPr/>
          <p:nvPr/>
        </p:nvSpPr>
        <p:spPr>
          <a:xfrm>
            <a:off x="-1"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34" name="第2步：…"/>
          <p:cNvSpPr txBox="1"/>
          <p:nvPr/>
        </p:nvSpPr>
        <p:spPr>
          <a:xfrm>
            <a:off x="1536019" y="869642"/>
            <a:ext cx="10495661"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三</a:t>
            </a:r>
            <a:r>
              <a:rPr dirty="0" smtClean="0"/>
              <a:t>：</a:t>
            </a:r>
            <a:r>
              <a:rPr lang="zh-CN" altLang="en-US" dirty="0" smtClean="0"/>
              <a:t>配置收银和退款</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smtClean="0"/>
              <a:t>账号密码</a:t>
            </a:r>
            <a:endParaRPr lang="en-US" altLang="zh-CN" dirty="0" smtClean="0">
              <a:ea typeface="宋体" panose="02010600030101010101" pitchFamily="2" charset="-122"/>
            </a:endParaRPr>
          </a:p>
        </p:txBody>
      </p:sp>
      <p:sp>
        <p:nvSpPr>
          <p:cNvPr id="8" name="运行下载好的.net安装包，逐步操作，完成安装！如提示收银机已安装过.net2.0,请跳过此步骤"/>
          <p:cNvSpPr txBox="1"/>
          <p:nvPr/>
        </p:nvSpPr>
        <p:spPr>
          <a:xfrm>
            <a:off x="1764619" y="14306244"/>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在弹出的文件选择窗口按“</a:t>
            </a:r>
            <a:r>
              <a:rPr lang="en-US" altLang="zh-CN" dirty="0" smtClean="0">
                <a:ea typeface="宋体" panose="02010600030101010101" pitchFamily="2" charset="-122"/>
              </a:rPr>
              <a:t>M</a:t>
            </a:r>
            <a:r>
              <a:rPr lang="zh-CN" altLang="en-US" dirty="0" smtClean="0">
                <a:ea typeface="宋体" panose="02010600030101010101" pitchFamily="2" charset="-122"/>
              </a:rPr>
              <a:t>”找到“</a:t>
            </a:r>
            <a:r>
              <a:rPr lang="en-US" altLang="zh-CN" dirty="0" smtClean="0">
                <a:ea typeface="宋体" panose="02010600030101010101" pitchFamily="2" charset="-122"/>
              </a:rPr>
              <a:t>MPS.dll</a:t>
            </a:r>
            <a:r>
              <a:rPr lang="zh-CN" altLang="en-US" dirty="0" smtClean="0">
                <a:ea typeface="宋体" panose="02010600030101010101" pitchFamily="2" charset="-122"/>
              </a:rPr>
              <a:t>”</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2030163" y="4854285"/>
            <a:ext cx="11623476" cy="721995"/>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安装成功后，在弹出的配置窗口点击“读取”</a:t>
            </a:r>
            <a:endParaRPr lang="zh-CN" altLang="en-US" dirty="0">
              <a:ea typeface="宋体" panose="02010600030101010101" pitchFamily="2" charset="-122"/>
            </a:endParaRPr>
          </a:p>
        </p:txBody>
      </p:sp>
      <p:pic>
        <p:nvPicPr>
          <p:cNvPr id="4" name="图片 3"/>
          <p:cNvPicPr>
            <a:picLocks noChangeAspect="1"/>
          </p:cNvPicPr>
          <p:nvPr/>
        </p:nvPicPr>
        <p:blipFill>
          <a:blip r:embed="rId2"/>
          <a:stretch>
            <a:fillRect/>
          </a:stretch>
        </p:blipFill>
        <p:spPr>
          <a:xfrm>
            <a:off x="2196419" y="5700972"/>
            <a:ext cx="8942636" cy="8357709"/>
          </a:xfrm>
          <a:prstGeom prst="rect">
            <a:avLst/>
          </a:prstGeom>
        </p:spPr>
      </p:pic>
      <p:pic>
        <p:nvPicPr>
          <p:cNvPr id="5" name="图片 4"/>
          <p:cNvPicPr>
            <a:picLocks noChangeAspect="1"/>
          </p:cNvPicPr>
          <p:nvPr/>
        </p:nvPicPr>
        <p:blipFill>
          <a:blip r:embed="rId3"/>
          <a:stretch>
            <a:fillRect/>
          </a:stretch>
        </p:blipFill>
        <p:spPr>
          <a:xfrm>
            <a:off x="2196419" y="15702044"/>
            <a:ext cx="8942636" cy="8306269"/>
          </a:xfrm>
          <a:prstGeom prst="rect">
            <a:avLst/>
          </a:prstGeom>
        </p:spPr>
      </p:pic>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运行下载好的.net安装包，逐步操作，完成安装！如提示收银机已安装过.net2.0,请跳过此步骤"/>
          <p:cNvSpPr txBox="1"/>
          <p:nvPr/>
        </p:nvSpPr>
        <p:spPr>
          <a:xfrm>
            <a:off x="1076344" y="936619"/>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成功打开“</a:t>
            </a:r>
            <a:r>
              <a:rPr lang="en-US" altLang="zh-CN" dirty="0" smtClean="0">
                <a:ea typeface="宋体" panose="02010600030101010101" pitchFamily="2" charset="-122"/>
              </a:rPr>
              <a:t>MPS.dll</a:t>
            </a:r>
            <a:r>
              <a:rPr lang="zh-CN" altLang="en-US" dirty="0" smtClean="0">
                <a:ea typeface="宋体" panose="02010600030101010101" pitchFamily="2" charset="-122"/>
              </a:rPr>
              <a:t>”文件后，</a:t>
            </a:r>
            <a:r>
              <a:rPr lang="en-US" altLang="zh-CN" dirty="0" smtClean="0">
                <a:ea typeface="宋体" panose="02010600030101010101" pitchFamily="2" charset="-122"/>
              </a:rPr>
              <a:t>MPS</a:t>
            </a:r>
            <a:r>
              <a:rPr lang="zh-CN" altLang="en-US" dirty="0" smtClean="0">
                <a:ea typeface="宋体" panose="02010600030101010101" pitchFamily="2" charset="-122"/>
              </a:rPr>
              <a:t>配置显示如图</a:t>
            </a:r>
            <a:endParaRPr lang="zh-CN" altLang="en-US" dirty="0">
              <a:ea typeface="宋体" panose="02010600030101010101" pitchFamily="2" charset="-122"/>
            </a:endParaRPr>
          </a:p>
        </p:txBody>
      </p:sp>
      <p:pic>
        <p:nvPicPr>
          <p:cNvPr id="6" name="图片 5"/>
          <p:cNvPicPr>
            <a:picLocks noChangeAspect="1"/>
          </p:cNvPicPr>
          <p:nvPr/>
        </p:nvPicPr>
        <p:blipFill>
          <a:blip r:embed="rId2"/>
          <a:stretch>
            <a:fillRect/>
          </a:stretch>
        </p:blipFill>
        <p:spPr>
          <a:xfrm>
            <a:off x="2082165" y="2692474"/>
            <a:ext cx="9511826" cy="8834954"/>
          </a:xfrm>
          <a:prstGeom prst="rect">
            <a:avLst/>
          </a:prstGeom>
        </p:spPr>
      </p:pic>
      <p:sp>
        <p:nvSpPr>
          <p:cNvPr id="9" name="运行下载好的.net安装包，逐步操作，完成安装！如提示收银机已安装过.net2.0,请跳过此步骤"/>
          <p:cNvSpPr txBox="1"/>
          <p:nvPr/>
        </p:nvSpPr>
        <p:spPr>
          <a:xfrm>
            <a:off x="1076344" y="12617371"/>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在退款账号密码中分别输入收银员账号密码和系统管理员账号密码，并点击“保存配置”</a:t>
            </a:r>
            <a:endParaRPr lang="zh-CN" altLang="en-US" dirty="0">
              <a:ea typeface="宋体" panose="02010600030101010101" pitchFamily="2" charset="-122"/>
            </a:endParaRPr>
          </a:p>
        </p:txBody>
      </p:sp>
      <p:pic>
        <p:nvPicPr>
          <p:cNvPr id="8" name="图片 7"/>
          <p:cNvPicPr>
            <a:picLocks noChangeAspect="1"/>
          </p:cNvPicPr>
          <p:nvPr/>
        </p:nvPicPr>
        <p:blipFill>
          <a:blip r:embed="rId3"/>
          <a:stretch>
            <a:fillRect/>
          </a:stretch>
        </p:blipFill>
        <p:spPr>
          <a:xfrm>
            <a:off x="2132169" y="15102281"/>
            <a:ext cx="9511826" cy="8855426"/>
          </a:xfrm>
          <a:prstGeom prst="rect">
            <a:avLst/>
          </a:prstGeom>
        </p:spPr>
      </p:pic>
    </p:spTree>
    <p:extLst>
      <p:ext uri="{BB962C8B-B14F-4D97-AF65-F5344CB8AC3E}">
        <p14:creationId xmlns:p14="http://schemas.microsoft.com/office/powerpoint/2010/main" val="1608559399"/>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1" name="矩形"/>
          <p:cNvSpPr/>
          <p:nvPr/>
        </p:nvSpPr>
        <p:spPr>
          <a:xfrm>
            <a:off x="-1" y="-123044"/>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1562140"/>
            <a:ext cx="1049566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四</a:t>
            </a:r>
            <a:r>
              <a:rPr dirty="0" smtClean="0"/>
              <a:t>：</a:t>
            </a:r>
            <a:r>
              <a:rPr lang="zh-CN" altLang="en-US" dirty="0" smtClean="0"/>
              <a:t>收银软件的设置</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349692" y="5121450"/>
            <a:ext cx="11623476" cy="723756"/>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打开并登陆收银软件后台，进入“零售</a:t>
            </a:r>
            <a:r>
              <a:rPr lang="en-US" altLang="zh-CN" dirty="0" smtClean="0">
                <a:ea typeface="宋体" panose="02010600030101010101" pitchFamily="2" charset="-122"/>
              </a:rPr>
              <a:t>-POS</a:t>
            </a:r>
            <a:r>
              <a:rPr lang="zh-CN" altLang="en-US" dirty="0" smtClean="0">
                <a:ea typeface="宋体" panose="02010600030101010101" pitchFamily="2" charset="-122"/>
              </a:rPr>
              <a:t>设置”</a:t>
            </a:r>
            <a:endParaRPr lang="zh-CN" dirty="0">
              <a:ea typeface="宋体" panose="02010600030101010101" pitchFamily="2" charset="-122"/>
            </a:endParaRPr>
          </a:p>
        </p:txBody>
      </p:sp>
      <p:sp>
        <p:nvSpPr>
          <p:cNvPr id="6" name="运行下载好的.net安装包，逐步操作，完成安装！如提示收银机已安装过.net2.0,请跳过此步骤"/>
          <p:cNvSpPr txBox="1"/>
          <p:nvPr/>
        </p:nvSpPr>
        <p:spPr>
          <a:xfrm>
            <a:off x="1349692" y="14470132"/>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在</a:t>
            </a:r>
            <a:r>
              <a:rPr lang="en-US" altLang="zh-CN" dirty="0" smtClean="0">
                <a:ea typeface="宋体" panose="02010600030101010101" pitchFamily="2" charset="-122"/>
              </a:rPr>
              <a:t>POS</a:t>
            </a:r>
            <a:r>
              <a:rPr lang="zh-CN" altLang="en-US" dirty="0" smtClean="0">
                <a:ea typeface="宋体" panose="02010600030101010101" pitchFamily="2" charset="-122"/>
              </a:rPr>
              <a:t>设置中打开“移动支付设置”在合作者身份</a:t>
            </a:r>
            <a:r>
              <a:rPr lang="en-US" altLang="zh-CN" dirty="0" smtClean="0">
                <a:ea typeface="宋体" panose="02010600030101010101" pitchFamily="2" charset="-122"/>
              </a:rPr>
              <a:t>ID</a:t>
            </a:r>
            <a:r>
              <a:rPr lang="zh-CN" altLang="en-US" dirty="0" smtClean="0">
                <a:ea typeface="宋体" panose="02010600030101010101" pitchFamily="2" charset="-122"/>
              </a:rPr>
              <a:t>中输入“以</a:t>
            </a:r>
            <a:r>
              <a:rPr lang="en-US" altLang="zh-CN" dirty="0" smtClean="0">
                <a:ea typeface="宋体" panose="02010600030101010101" pitchFamily="2" charset="-122"/>
              </a:rPr>
              <a:t>2088</a:t>
            </a:r>
            <a:r>
              <a:rPr lang="zh-CN" altLang="en-US" dirty="0" smtClean="0">
                <a:ea typeface="宋体" panose="02010600030101010101" pitchFamily="2" charset="-122"/>
              </a:rPr>
              <a:t>开头的</a:t>
            </a:r>
            <a:r>
              <a:rPr lang="en-US" altLang="zh-CN" dirty="0" smtClean="0">
                <a:ea typeface="宋体" panose="02010600030101010101" pitchFamily="2" charset="-122"/>
              </a:rPr>
              <a:t>16</a:t>
            </a:r>
            <a:r>
              <a:rPr lang="zh-CN" altLang="en-US" dirty="0" smtClean="0">
                <a:ea typeface="宋体" panose="02010600030101010101" pitchFamily="2" charset="-122"/>
              </a:rPr>
              <a:t>位纯数字”</a:t>
            </a:r>
            <a:endParaRPr lang="zh-CN" altLang="en-US" dirty="0">
              <a:ea typeface="宋体" panose="02010600030101010101" pitchFamily="2" charset="-122"/>
            </a:endParaRPr>
          </a:p>
        </p:txBody>
      </p:sp>
      <p:pic>
        <p:nvPicPr>
          <p:cNvPr id="8" name="图片 7"/>
          <p:cNvPicPr>
            <a:picLocks noChangeAspect="1"/>
          </p:cNvPicPr>
          <p:nvPr/>
        </p:nvPicPr>
        <p:blipFill>
          <a:blip r:embed="rId2"/>
          <a:stretch>
            <a:fillRect/>
          </a:stretch>
        </p:blipFill>
        <p:spPr>
          <a:xfrm>
            <a:off x="2180967" y="6240972"/>
            <a:ext cx="9082781" cy="7983226"/>
          </a:xfrm>
          <a:prstGeom prst="rect">
            <a:avLst/>
          </a:prstGeom>
        </p:spPr>
      </p:pic>
      <p:pic>
        <p:nvPicPr>
          <p:cNvPr id="2" name="图片 1"/>
          <p:cNvPicPr>
            <a:picLocks noChangeAspect="1"/>
          </p:cNvPicPr>
          <p:nvPr/>
        </p:nvPicPr>
        <p:blipFill>
          <a:blip r:embed="rId3"/>
          <a:stretch>
            <a:fillRect/>
          </a:stretch>
        </p:blipFill>
        <p:spPr>
          <a:xfrm>
            <a:off x="2180967" y="16200674"/>
            <a:ext cx="9082781" cy="7922144"/>
          </a:xfrm>
          <a:prstGeom prst="rect">
            <a:avLst/>
          </a:prstGeom>
        </p:spPr>
      </p:pic>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运行下载好的.net安装包，逐步操作，完成安装！如提示收银机已安装过.net2.0,请跳过此步骤"/>
          <p:cNvSpPr txBox="1"/>
          <p:nvPr/>
        </p:nvSpPr>
        <p:spPr>
          <a:xfrm>
            <a:off x="1570277" y="626486"/>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a:ea typeface="宋体" panose="02010600030101010101" pitchFamily="2" charset="-122"/>
              </a:rPr>
              <a:t>在“商户支付宝账号交易安全校验码” 中</a:t>
            </a:r>
            <a:r>
              <a:rPr lang="zh-CN" altLang="en-US" dirty="0" smtClean="0">
                <a:ea typeface="宋体" panose="02010600030101010101" pitchFamily="2" charset="-122"/>
              </a:rPr>
              <a:t>输入以英文字母和数字组成的</a:t>
            </a:r>
            <a:r>
              <a:rPr lang="en-US" altLang="zh-CN" dirty="0" smtClean="0">
                <a:ea typeface="宋体" panose="02010600030101010101" pitchFamily="2" charset="-122"/>
              </a:rPr>
              <a:t>32</a:t>
            </a:r>
            <a:r>
              <a:rPr lang="zh-CN" altLang="en-US" dirty="0" smtClean="0">
                <a:ea typeface="宋体" panose="02010600030101010101" pitchFamily="2" charset="-122"/>
              </a:rPr>
              <a:t>位随机字符串</a:t>
            </a:r>
            <a:endParaRPr lang="zh-CN" altLang="en-US" dirty="0">
              <a:ea typeface="宋体" panose="02010600030101010101" pitchFamily="2" charset="-122"/>
            </a:endParaRPr>
          </a:p>
        </p:txBody>
      </p:sp>
      <p:sp>
        <p:nvSpPr>
          <p:cNvPr id="9" name="运行下载好的.net安装包，逐步操作，完成安装！如提示收银机已安装过.net2.0,请跳过此步骤"/>
          <p:cNvSpPr txBox="1"/>
          <p:nvPr/>
        </p:nvSpPr>
        <p:spPr>
          <a:xfrm>
            <a:off x="1570277" y="12285429"/>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在微信设置</a:t>
            </a:r>
            <a:r>
              <a:rPr lang="en-US" altLang="zh-CN" dirty="0" smtClean="0">
                <a:ea typeface="宋体" panose="02010600030101010101" pitchFamily="2" charset="-122"/>
              </a:rPr>
              <a:t>-</a:t>
            </a:r>
            <a:r>
              <a:rPr lang="zh-CN" altLang="en-US" dirty="0" smtClean="0">
                <a:ea typeface="宋体" panose="02010600030101010101" pitchFamily="2" charset="-122"/>
              </a:rPr>
              <a:t>“</a:t>
            </a:r>
            <a:r>
              <a:rPr lang="zh-CN" altLang="en-US" dirty="0">
                <a:ea typeface="宋体" panose="02010600030101010101" pitchFamily="2" charset="-122"/>
              </a:rPr>
              <a:t>子商户号</a:t>
            </a:r>
            <a:r>
              <a:rPr lang="en-US" altLang="zh-CN" dirty="0" err="1" smtClean="0">
                <a:ea typeface="宋体" panose="02010600030101010101" pitchFamily="2" charset="-122"/>
              </a:rPr>
              <a:t>sub_mch_id</a:t>
            </a:r>
            <a:r>
              <a:rPr lang="zh-CN" altLang="en-US" dirty="0" smtClean="0">
                <a:ea typeface="宋体" panose="02010600030101010101" pitchFamily="2" charset="-122"/>
              </a:rPr>
              <a:t>” 中输入以八位纯数字组成的随机数</a:t>
            </a:r>
            <a:endParaRPr lang="zh-CN" altLang="en-US" dirty="0">
              <a:ea typeface="宋体" panose="02010600030101010101" pitchFamily="2" charset="-122"/>
            </a:endParaRPr>
          </a:p>
        </p:txBody>
      </p:sp>
      <p:sp>
        <p:nvSpPr>
          <p:cNvPr id="12" name="第3步：…"/>
          <p:cNvSpPr txBox="1"/>
          <p:nvPr/>
        </p:nvSpPr>
        <p:spPr>
          <a:xfrm>
            <a:off x="4352996" y="14917507"/>
            <a:ext cx="4724851" cy="1493197"/>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smtClean="0"/>
              <a:t>注意事项</a:t>
            </a:r>
            <a:endParaRPr dirty="0"/>
          </a:p>
        </p:txBody>
      </p:sp>
      <p:pic>
        <p:nvPicPr>
          <p:cNvPr id="2" name="图片 1"/>
          <p:cNvPicPr>
            <a:picLocks noChangeAspect="1"/>
          </p:cNvPicPr>
          <p:nvPr/>
        </p:nvPicPr>
        <p:blipFill>
          <a:blip r:embed="rId2"/>
          <a:stretch>
            <a:fillRect/>
          </a:stretch>
        </p:blipFill>
        <p:spPr>
          <a:xfrm>
            <a:off x="2021817" y="2937345"/>
            <a:ext cx="9958622" cy="8759355"/>
          </a:xfrm>
          <a:prstGeom prst="rect">
            <a:avLst/>
          </a:prstGeom>
        </p:spPr>
      </p:pic>
      <p:pic>
        <p:nvPicPr>
          <p:cNvPr id="3" name="图片 2"/>
          <p:cNvPicPr>
            <a:picLocks noChangeAspect="1"/>
          </p:cNvPicPr>
          <p:nvPr/>
        </p:nvPicPr>
        <p:blipFill>
          <a:blip r:embed="rId3"/>
          <a:stretch>
            <a:fillRect/>
          </a:stretch>
        </p:blipFill>
        <p:spPr>
          <a:xfrm>
            <a:off x="2024062" y="14613517"/>
            <a:ext cx="9956377" cy="8684108"/>
          </a:xfrm>
          <a:prstGeom prst="rect">
            <a:avLst/>
          </a:prstGeom>
        </p:spPr>
      </p:pic>
    </p:spTree>
    <p:extLst>
      <p:ext uri="{BB962C8B-B14F-4D97-AF65-F5344CB8AC3E}">
        <p14:creationId xmlns:p14="http://schemas.microsoft.com/office/powerpoint/2010/main" val="777973543"/>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1" name="矩形"/>
          <p:cNvSpPr/>
          <p:nvPr/>
        </p:nvSpPr>
        <p:spPr>
          <a:xfrm>
            <a:off x="0" y="-265919"/>
            <a:ext cx="13716001" cy="4863566"/>
          </a:xfrm>
          <a:prstGeom prst="rect">
            <a:avLst/>
          </a:prstGeom>
          <a:solidFill>
            <a:schemeClr val="bg1"/>
          </a:solidFill>
          <a:ln w="12700">
            <a:miter lim="400000"/>
          </a:ln>
        </p:spPr>
        <p:txBody>
          <a:bodyPr lIns="53578" tIns="53578" rIns="53578" bIns="53578" anchor="ctr"/>
          <a:lstStyle/>
          <a:p>
            <a:pPr>
              <a:defRPr sz="6400">
                <a:solidFill>
                  <a:srgbClr val="2AB473"/>
                </a:solidFill>
                <a:latin typeface="Lantinghei SC Extralight"/>
                <a:ea typeface="Lantinghei SC Extralight"/>
                <a:cs typeface="Lantinghei SC Extralight"/>
                <a:sym typeface="Lantinghei SC Extralight"/>
              </a:defRPr>
            </a:pPr>
            <a:endParaRPr/>
          </a:p>
        </p:txBody>
      </p:sp>
      <p:sp>
        <p:nvSpPr>
          <p:cNvPr id="142" name="第3步：…"/>
          <p:cNvSpPr txBox="1"/>
          <p:nvPr/>
        </p:nvSpPr>
        <p:spPr>
          <a:xfrm>
            <a:off x="951819" y="869643"/>
            <a:ext cx="11649824" cy="2878192"/>
          </a:xfrm>
          <a:prstGeom prst="rect">
            <a:avLst/>
          </a:prstGeom>
          <a:ln w="12700">
            <a:miter lim="400000"/>
          </a:ln>
        </p:spPr>
        <p:txBody>
          <a:bodyPr wrap="none" lIns="53578" tIns="53578" rIns="53578" bIns="53578" anchor="ctr">
            <a:spAutoFit/>
          </a:bodyPr>
          <a:lstStyle/>
          <a:p>
            <a:pPr algn="l">
              <a:defRPr>
                <a:latin typeface="Lantinghei SC Extralight"/>
                <a:ea typeface="Lantinghei SC Extralight"/>
                <a:cs typeface="Lantinghei SC Extralight"/>
                <a:sym typeface="Lantinghei SC Extralight"/>
              </a:defRPr>
            </a:pPr>
            <a:r>
              <a:rPr lang="zh-CN" altLang="en-US" dirty="0"/>
              <a:t>五</a:t>
            </a:r>
            <a:r>
              <a:rPr dirty="0" smtClean="0"/>
              <a:t>：</a:t>
            </a:r>
            <a:r>
              <a:rPr lang="zh-CN" altLang="en-US" dirty="0" smtClean="0"/>
              <a:t>收银软件支付方式</a:t>
            </a:r>
            <a:endParaRPr lang="en-US" altLang="zh-CN" dirty="0" smtClean="0"/>
          </a:p>
          <a:p>
            <a:pPr algn="l">
              <a:defRPr>
                <a:latin typeface="Lantinghei SC Extralight"/>
                <a:ea typeface="Lantinghei SC Extralight"/>
                <a:cs typeface="Lantinghei SC Extralight"/>
                <a:sym typeface="Lantinghei SC Extralight"/>
              </a:defRPr>
            </a:pPr>
            <a:r>
              <a:rPr lang="zh-CN" altLang="en-US" dirty="0" smtClean="0"/>
              <a:t>的设置</a:t>
            </a:r>
            <a:endParaRPr lang="zh-CN" dirty="0" smtClean="0">
              <a:ea typeface="宋体" panose="02010600030101010101" pitchFamily="2" charset="-122"/>
            </a:endParaRPr>
          </a:p>
        </p:txBody>
      </p:sp>
      <p:sp>
        <p:nvSpPr>
          <p:cNvPr id="7" name="运行下载好的.net安装包，逐步操作，完成安装！如提示收银机已安装过.net2.0,请跳过此步骤"/>
          <p:cNvSpPr txBox="1"/>
          <p:nvPr/>
        </p:nvSpPr>
        <p:spPr>
          <a:xfrm>
            <a:off x="1335177" y="4884120"/>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登录收银软件后台管理系统，启用微信和支付宝并分别设置“默认键”</a:t>
            </a:r>
            <a:endParaRPr lang="zh-CN" dirty="0">
              <a:ea typeface="宋体" panose="02010600030101010101" pitchFamily="2" charset="-122"/>
            </a:endParaRPr>
          </a:p>
        </p:txBody>
      </p:sp>
      <p:pic>
        <p:nvPicPr>
          <p:cNvPr id="3" name="图片 2"/>
          <p:cNvPicPr>
            <a:picLocks noChangeAspect="1"/>
          </p:cNvPicPr>
          <p:nvPr/>
        </p:nvPicPr>
        <p:blipFill>
          <a:blip r:embed="rId2"/>
          <a:stretch>
            <a:fillRect/>
          </a:stretch>
        </p:blipFill>
        <p:spPr>
          <a:xfrm>
            <a:off x="294968" y="6297394"/>
            <a:ext cx="12963525" cy="7077075"/>
          </a:xfrm>
          <a:prstGeom prst="rect">
            <a:avLst/>
          </a:prstGeom>
        </p:spPr>
      </p:pic>
      <p:pic>
        <p:nvPicPr>
          <p:cNvPr id="9" name="图片 8"/>
          <p:cNvPicPr>
            <a:picLocks noChangeAspect="1"/>
          </p:cNvPicPr>
          <p:nvPr/>
        </p:nvPicPr>
        <p:blipFill>
          <a:blip r:embed="rId3"/>
          <a:stretch>
            <a:fillRect/>
          </a:stretch>
        </p:blipFill>
        <p:spPr>
          <a:xfrm>
            <a:off x="1847066" y="14937521"/>
            <a:ext cx="9266513" cy="8157799"/>
          </a:xfrm>
          <a:prstGeom prst="rect">
            <a:avLst/>
          </a:prstGeom>
        </p:spPr>
      </p:pic>
      <p:sp>
        <p:nvSpPr>
          <p:cNvPr id="10" name="运行下载好的.net安装包，逐步操作，完成安装！如提示收银机已安装过.net2.0,请跳过此步骤"/>
          <p:cNvSpPr txBox="1"/>
          <p:nvPr/>
        </p:nvSpPr>
        <p:spPr>
          <a:xfrm>
            <a:off x="1335177" y="13500298"/>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若需要原支付方式退款，则还需要勾选此设置</a:t>
            </a:r>
            <a:r>
              <a:rPr lang="en-US" altLang="zh-CN" dirty="0" smtClean="0">
                <a:ea typeface="宋体" panose="02010600030101010101" pitchFamily="2" charset="-122"/>
              </a:rPr>
              <a:t>,</a:t>
            </a:r>
          </a:p>
          <a:p>
            <a:r>
              <a:rPr lang="zh-CN" altLang="en-US" dirty="0" smtClean="0">
                <a:ea typeface="宋体" panose="02010600030101010101" pitchFamily="2" charset="-122"/>
              </a:rPr>
              <a:t>若全部使用现金退款，则不需要下图设置</a:t>
            </a:r>
            <a:endParaRPr lang="zh-CN" altLang="en-US" dirty="0">
              <a:ea typeface="宋体" panose="02010600030101010101" pitchFamily="2" charset="-122"/>
            </a:endParaRPr>
          </a:p>
        </p:txBody>
      </p:sp>
      <p:sp>
        <p:nvSpPr>
          <p:cNvPr id="11" name="运行下载好的.net安装包，逐步操作，完成安装！如提示收银机已安装过.net2.0,请跳过此步骤"/>
          <p:cNvSpPr txBox="1"/>
          <p:nvPr/>
        </p:nvSpPr>
        <p:spPr>
          <a:xfrm>
            <a:off x="1335177" y="23044691"/>
            <a:ext cx="11623476" cy="1339309"/>
          </a:xfrm>
          <a:prstGeom prst="rect">
            <a:avLst/>
          </a:prstGeom>
          <a:ln w="12700">
            <a:miter lim="400000"/>
          </a:ln>
        </p:spPr>
        <p:txBody>
          <a:bodyPr lIns="53578" tIns="53578" rIns="53578" bIns="53578" anchor="ctr">
            <a:spAutoFit/>
          </a:bodyPr>
          <a:lstStyle>
            <a:lvl1pPr algn="l">
              <a:defRPr sz="4000">
                <a:solidFill>
                  <a:srgbClr val="53585F"/>
                </a:solidFill>
                <a:latin typeface="Lantinghei SC Extralight"/>
                <a:ea typeface="Lantinghei SC Extralight"/>
                <a:cs typeface="Lantinghei SC Extralight"/>
                <a:sym typeface="Lantinghei SC Extralight"/>
              </a:defRPr>
            </a:lvl1pPr>
          </a:lstStyle>
          <a:p>
            <a:r>
              <a:rPr lang="zh-CN" altLang="en-US" dirty="0" smtClean="0">
                <a:ea typeface="宋体" panose="02010600030101010101" pitchFamily="2" charset="-122"/>
              </a:rPr>
              <a:t>至此安装以及设置步骤全部完成可以使用收银软件直接进行微信和支付宝的收款了</a:t>
            </a:r>
            <a:endParaRPr lang="zh-CN" altLang="en-US" dirty="0">
              <a:ea typeface="宋体" panose="02010600030101010101" pitchFamily="2" charset="-122"/>
            </a:endParaRPr>
          </a:p>
        </p:txBody>
      </p:sp>
    </p:spTree>
    <p:extLst>
      <p:ext uri="{BB962C8B-B14F-4D97-AF65-F5344CB8AC3E}">
        <p14:creationId xmlns:p14="http://schemas.microsoft.com/office/powerpoint/2010/main" val="4140818024"/>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spPr>
      <a:bodyPr rot="0" spcFirstLastPara="1" vertOverflow="overflow" horzOverflow="overflow" vert="horz" wrap="square" lIns="53578" tIns="53578" rIns="53578" bIns="53578" numCol="1" spcCol="38100" rtlCol="0" anchor="ctr">
        <a:spAutoFit/>
      </a:bodyPr>
      <a:lstStyle>
        <a:defPPr marL="0" marR="0" indent="0" algn="ctr" defTabSz="1460500" rtl="0" fontAlgn="auto" latinLnBrk="0" hangingPunct="0">
          <a:lnSpc>
            <a:spcPct val="100000"/>
          </a:lnSpc>
          <a:spcBef>
            <a:spcPts val="0"/>
          </a:spcBef>
          <a:spcAft>
            <a:spcPts val="0"/>
          </a:spcAft>
          <a:buClrTx/>
          <a:buSzTx/>
          <a:buFontTx/>
          <a:buNone/>
          <a:defRPr kumimoji="0" sz="6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3578" tIns="53578" rIns="53578" bIns="53578" numCol="1" spcCol="38100" rtlCol="0" anchor="ctr">
        <a:spAutoFit/>
      </a:bodyPr>
      <a:lstStyle>
        <a:defPPr marL="0" marR="0" indent="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spPr>
      <a:bodyPr rot="0" spcFirstLastPara="1" vertOverflow="overflow" horzOverflow="overflow" vert="horz" wrap="square" lIns="53578" tIns="53578" rIns="53578" bIns="53578" numCol="1" spcCol="38100" rtlCol="0" anchor="ctr">
        <a:spAutoFit/>
      </a:bodyPr>
      <a:lstStyle>
        <a:defPPr marL="0" marR="0" indent="0" algn="ctr" defTabSz="1460500" rtl="0" fontAlgn="auto" latinLnBrk="0" hangingPunct="0">
          <a:lnSpc>
            <a:spcPct val="100000"/>
          </a:lnSpc>
          <a:spcBef>
            <a:spcPts val="0"/>
          </a:spcBef>
          <a:spcAft>
            <a:spcPts val="0"/>
          </a:spcAft>
          <a:buClrTx/>
          <a:buSzTx/>
          <a:buFontTx/>
          <a:buNone/>
          <a:defRPr kumimoji="0" sz="6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3578" tIns="53578" rIns="53578" bIns="53578" numCol="1" spcCol="38100" rtlCol="0" anchor="ctr">
        <a:spAutoFit/>
      </a:bodyPr>
      <a:lstStyle>
        <a:defPPr marL="0" marR="0" indent="0" algn="ctr" defTabSz="1460500" rtl="0" fontAlgn="auto" latinLnBrk="0" hangingPunct="0">
          <a:lnSpc>
            <a:spcPct val="100000"/>
          </a:lnSpc>
          <a:spcBef>
            <a:spcPts val="0"/>
          </a:spcBef>
          <a:spcAft>
            <a:spcPts val="0"/>
          </a:spcAft>
          <a:buClrTx/>
          <a:buSzTx/>
          <a:buFontTx/>
          <a:buNone/>
          <a:defRPr kumimoji="0" sz="90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499</TotalTime>
  <Words>695</Words>
  <Application>Microsoft Office PowerPoint</Application>
  <PresentationFormat>自定义</PresentationFormat>
  <Paragraphs>75</Paragraphs>
  <Slides>18</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Helvetica Light</vt:lpstr>
      <vt:lpstr>Helvetica Neue</vt:lpstr>
      <vt:lpstr>Lantinghei SC Demibold</vt:lpstr>
      <vt:lpstr>Lantinghei SC Extralight</vt:lpstr>
      <vt:lpstr>宋体</vt:lpstr>
      <vt:lpstr>Black</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user</cp:lastModifiedBy>
  <cp:revision>70</cp:revision>
  <dcterms:created xsi:type="dcterms:W3CDTF">2017-09-08T15:27:00Z</dcterms:created>
  <dcterms:modified xsi:type="dcterms:W3CDTF">2017-10-17T02:21:16Z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